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0"/>
  </p:notesMasterIdLst>
  <p:sldIdLst>
    <p:sldId id="282" r:id="rId3"/>
    <p:sldId id="289" r:id="rId4"/>
    <p:sldId id="283" r:id="rId5"/>
    <p:sldId id="296" r:id="rId6"/>
    <p:sldId id="300" r:id="rId7"/>
    <p:sldId id="304" r:id="rId8"/>
    <p:sldId id="286" r:id="rId9"/>
    <p:sldId id="301" r:id="rId10"/>
    <p:sldId id="302" r:id="rId11"/>
    <p:sldId id="306" r:id="rId12"/>
    <p:sldId id="298" r:id="rId13"/>
    <p:sldId id="288" r:id="rId14"/>
    <p:sldId id="295" r:id="rId15"/>
    <p:sldId id="305" r:id="rId16"/>
    <p:sldId id="285" r:id="rId17"/>
    <p:sldId id="290" r:id="rId18"/>
    <p:sldId id="287" r:id="rId19"/>
    <p:sldId id="297" r:id="rId20"/>
    <p:sldId id="294" r:id="rId21"/>
    <p:sldId id="291" r:id="rId22"/>
    <p:sldId id="284" r:id="rId23"/>
    <p:sldId id="267" r:id="rId24"/>
    <p:sldId id="269" r:id="rId25"/>
    <p:sldId id="293" r:id="rId26"/>
    <p:sldId id="292" r:id="rId27"/>
    <p:sldId id="271" r:id="rId28"/>
    <p:sldId id="261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B1E1"/>
    <a:srgbClr val="7EBEAD"/>
    <a:srgbClr val="929AA9"/>
    <a:srgbClr val="C2C11E"/>
    <a:srgbClr val="586D3D"/>
    <a:srgbClr val="B13607"/>
    <a:srgbClr val="4E0246"/>
    <a:srgbClr val="8C6F8D"/>
    <a:srgbClr val="A58537"/>
    <a:srgbClr val="879B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28" autoAdjust="0"/>
    <p:restoredTop sz="95009" autoAdjust="0"/>
  </p:normalViewPr>
  <p:slideViewPr>
    <p:cSldViewPr snapToGrid="0">
      <p:cViewPr>
        <p:scale>
          <a:sx n="102" d="100"/>
          <a:sy n="102" d="100"/>
        </p:scale>
        <p:origin x="16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246E8C-3AFC-E66E-EF78-18E90118C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ADE9DB-9485-886A-A954-DF2B0461F9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4A1FB0-D5A3-1D5F-BF8C-47002E56B7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7DF5A-3070-1C78-A6C2-E5EFF1078C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8134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EC657-5946-13D9-268D-AF73C9982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D1B871-3EF9-7DC5-7F14-2ED6E128C7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E932E7-9CD7-74D5-8D8A-89DB15F44D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389278-CB79-9C39-2FBE-FD96CDAC3F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0372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322BA1-0EE1-8D71-D1B1-FEA577A55D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7FE95C-D2F9-A19E-7485-A26BB60DCF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98A55E-DD0A-3C44-612E-DC39B1752D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6F8E0F-7498-3D78-E954-F90D22A9A4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892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E9F970-877F-522A-E0A5-06E96DD0A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231BF7-58B1-7B92-D176-85C5E47DA8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78FDC5-51E1-76B3-DE18-6217DD547A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89415-5CA4-B31E-AADE-C599C08F22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736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98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7C626B-9981-6963-8AA1-AC80F9601C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F873E6-E8B7-900C-94C0-558C2DE3FA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6D1384-9353-4A07-E8D3-49A650C739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F62DE0-CEDE-D5B7-6456-549DB37343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403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33A374-C15D-0853-1133-2EA8B7ADB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440C5D-2B07-B950-C428-5220382B6B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75E210-9589-5CAE-5246-6E658EC45A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6F4BCC-70E0-838C-F63E-A8C871C45B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58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4.svg"/><Relationship Id="rId3" Type="http://schemas.openxmlformats.org/officeDocument/2006/relationships/image" Target="../media/image22.png"/><Relationship Id="rId7" Type="http://schemas.openxmlformats.org/officeDocument/2006/relationships/image" Target="../media/image28.svg"/><Relationship Id="rId12" Type="http://schemas.openxmlformats.org/officeDocument/2006/relationships/image" Target="../media/image3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11" Type="http://schemas.openxmlformats.org/officeDocument/2006/relationships/image" Target="../media/image32.svg"/><Relationship Id="rId5" Type="http://schemas.openxmlformats.org/officeDocument/2006/relationships/image" Target="../media/image24.png"/><Relationship Id="rId10" Type="http://schemas.openxmlformats.org/officeDocument/2006/relationships/image" Target="../media/image31.png"/><Relationship Id="rId4" Type="http://schemas.openxmlformats.org/officeDocument/2006/relationships/image" Target="../media/image23.png"/><Relationship Id="rId9" Type="http://schemas.openxmlformats.org/officeDocument/2006/relationships/image" Target="../media/image30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image" Target="../media/image48.png"/><Relationship Id="rId7" Type="http://schemas.openxmlformats.org/officeDocument/2006/relationships/image" Target="../media/image5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5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2.png"/><Relationship Id="rId11" Type="http://schemas.openxmlformats.org/officeDocument/2006/relationships/image" Target="../media/image67.png"/><Relationship Id="rId5" Type="http://schemas.openxmlformats.org/officeDocument/2006/relationships/image" Target="../media/image61.png"/><Relationship Id="rId10" Type="http://schemas.openxmlformats.org/officeDocument/2006/relationships/image" Target="../media/image66.png"/><Relationship Id="rId4" Type="http://schemas.openxmlformats.org/officeDocument/2006/relationships/image" Target="../media/image60.png"/><Relationship Id="rId9" Type="http://schemas.openxmlformats.org/officeDocument/2006/relationships/image" Target="../media/image6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png"/><Relationship Id="rId5" Type="http://schemas.openxmlformats.org/officeDocument/2006/relationships/image" Target="../media/image45.png"/><Relationship Id="rId4" Type="http://schemas.openxmlformats.org/officeDocument/2006/relationships/image" Target="../media/image4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010283-3651-B27E-E4EE-256A98D7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1" y="4226750"/>
            <a:ext cx="4097691" cy="1624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79456-C3CE-BD60-CBB3-615D72B9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8" y="1419325"/>
            <a:ext cx="3944858" cy="167046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013243C-02CD-7A2C-FC44-B1F78505FCAF}"/>
              </a:ext>
            </a:extLst>
          </p:cNvPr>
          <p:cNvGrpSpPr/>
          <p:nvPr/>
        </p:nvGrpSpPr>
        <p:grpSpPr>
          <a:xfrm>
            <a:off x="5241322" y="1346886"/>
            <a:ext cx="6950677" cy="4368114"/>
            <a:chOff x="10736" y="186678"/>
            <a:chExt cx="11430599" cy="6429712"/>
          </a:xfrm>
        </p:grpSpPr>
        <p:pic>
          <p:nvPicPr>
            <p:cNvPr id="5" name="Picture 4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E19C887A-6803-D699-DB7D-EAD1EDE9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213540-468C-7D4E-1629-674836CC3BBA}"/>
                </a:ext>
              </a:extLst>
            </p:cNvPr>
            <p:cNvSpPr txBox="1"/>
            <p:nvPr/>
          </p:nvSpPr>
          <p:spPr>
            <a:xfrm>
              <a:off x="3289610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A2E102-8500-340F-FAC5-4FC642B380F9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1D8D0E-6DB2-9A98-E157-E0C2745322F4}"/>
                </a:ext>
              </a:extLst>
            </p:cNvPr>
            <p:cNvSpPr txBox="1"/>
            <p:nvPr/>
          </p:nvSpPr>
          <p:spPr>
            <a:xfrm>
              <a:off x="2278566" y="2698023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6263F-9F4B-E67E-47EA-3E24CEB5279D}"/>
                </a:ext>
              </a:extLst>
            </p:cNvPr>
            <p:cNvSpPr txBox="1"/>
            <p:nvPr/>
          </p:nvSpPr>
          <p:spPr>
            <a:xfrm>
              <a:off x="1973766" y="3598820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971D3-981D-13C2-4217-67AFFC9DB8BB}"/>
                </a:ext>
              </a:extLst>
            </p:cNvPr>
            <p:cNvSpPr txBox="1"/>
            <p:nvPr/>
          </p:nvSpPr>
          <p:spPr>
            <a:xfrm>
              <a:off x="2170771" y="4680042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F219A6-24B9-A3E9-0572-E6648E621C75}"/>
                </a:ext>
              </a:extLst>
            </p:cNvPr>
            <p:cNvSpPr txBox="1"/>
            <p:nvPr/>
          </p:nvSpPr>
          <p:spPr>
            <a:xfrm>
              <a:off x="2981093" y="5771110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DD88A5-7DC2-F9A0-2F6D-45B4876FC455}"/>
                </a:ext>
              </a:extLst>
            </p:cNvPr>
            <p:cNvSpPr txBox="1"/>
            <p:nvPr/>
          </p:nvSpPr>
          <p:spPr>
            <a:xfrm>
              <a:off x="5057137" y="6250613"/>
              <a:ext cx="117442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4EB166-F85A-E9AB-6BEA-42614D5416E0}"/>
                </a:ext>
              </a:extLst>
            </p:cNvPr>
            <p:cNvSpPr txBox="1"/>
            <p:nvPr/>
          </p:nvSpPr>
          <p:spPr>
            <a:xfrm>
              <a:off x="8517556" y="3270729"/>
              <a:ext cx="135567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CC6C4-7AB3-514A-7674-3C49BF5BFC68}"/>
                </a:ext>
              </a:extLst>
            </p:cNvPr>
            <p:cNvSpPr txBox="1"/>
            <p:nvPr/>
          </p:nvSpPr>
          <p:spPr>
            <a:xfrm>
              <a:off x="5220513" y="186678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2A3494-32DE-71C4-45F6-04D15C70CB14}"/>
                </a:ext>
              </a:extLst>
            </p:cNvPr>
            <p:cNvSpPr txBox="1"/>
            <p:nvPr/>
          </p:nvSpPr>
          <p:spPr>
            <a:xfrm>
              <a:off x="6904347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5196F4D-843F-F4E8-54A4-7FE5B6430F9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316BF-5EB5-555E-7635-86D251CB4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994A72FC-5E0D-DBA0-CB6A-3F435E933C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855" y="365759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E1FD6FCE-5605-3015-54AB-74AF807905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8432" y="470916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3409821B-CE8C-3A42-26C0-7B69A09568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855" y="2514600"/>
            <a:ext cx="2926080" cy="2194560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7BC8977B-5034-89C6-C579-6006C4EA58C6}"/>
              </a:ext>
            </a:extLst>
          </p:cNvPr>
          <p:cNvGrpSpPr/>
          <p:nvPr/>
        </p:nvGrpSpPr>
        <p:grpSpPr>
          <a:xfrm>
            <a:off x="408532" y="330203"/>
            <a:ext cx="5062914" cy="1132836"/>
            <a:chOff x="50004" y="487861"/>
            <a:chExt cx="5062914" cy="1132836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9863C203-FA76-7BC8-5B82-4D0F0898A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b="84521"/>
            <a:stretch/>
          </p:blipFill>
          <p:spPr>
            <a:xfrm>
              <a:off x="50004" y="523417"/>
              <a:ext cx="5062914" cy="109728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A69D828-7D43-A9C1-E8AA-2CCB3A595313}"/>
                </a:ext>
              </a:extLst>
            </p:cNvPr>
            <p:cNvSpPr txBox="1"/>
            <p:nvPr/>
          </p:nvSpPr>
          <p:spPr>
            <a:xfrm>
              <a:off x="906865" y="487861"/>
              <a:ext cx="81894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err="1"/>
                <a:t>Bacillariophycidae</a:t>
              </a:r>
              <a:endParaRPr lang="en-US" sz="6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EAF5E80-9CA9-06D6-F8E0-DBC4720527D9}"/>
                </a:ext>
              </a:extLst>
            </p:cNvPr>
            <p:cNvSpPr txBox="1"/>
            <p:nvPr/>
          </p:nvSpPr>
          <p:spPr>
            <a:xfrm>
              <a:off x="1082709" y="850589"/>
              <a:ext cx="81894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Phaeophyceae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77D77C5-BE07-4398-0EFB-B112A7B16F80}"/>
                </a:ext>
              </a:extLst>
            </p:cNvPr>
            <p:cNvSpPr txBox="1"/>
            <p:nvPr/>
          </p:nvSpPr>
          <p:spPr>
            <a:xfrm>
              <a:off x="1154722" y="1235643"/>
              <a:ext cx="81894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err="1"/>
                <a:t>Parmales</a:t>
              </a:r>
              <a:endParaRPr lang="en-US" sz="600" dirty="0"/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40F224E-9DFE-FFD9-FD90-5ED83C8F1F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6428" y="1153048"/>
              <a:ext cx="351692" cy="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75BAABF-2C25-8277-A8EB-D5D120A812A7}"/>
              </a:ext>
            </a:extLst>
          </p:cNvPr>
          <p:cNvGrpSpPr/>
          <p:nvPr/>
        </p:nvGrpSpPr>
        <p:grpSpPr>
          <a:xfrm>
            <a:off x="408532" y="1763879"/>
            <a:ext cx="5062913" cy="1772187"/>
            <a:chOff x="50005" y="1764762"/>
            <a:chExt cx="5062913" cy="1772187"/>
          </a:xfrm>
        </p:grpSpPr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65B09856-4FF0-23F4-D386-F0F50104485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 b="75000"/>
            <a:stretch/>
          </p:blipFill>
          <p:spPr>
            <a:xfrm>
              <a:off x="50005" y="1764762"/>
              <a:ext cx="5062913" cy="1772187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8ED2C8C-B03F-C67B-0E4F-280BEECC64A6}"/>
                </a:ext>
              </a:extLst>
            </p:cNvPr>
            <p:cNvSpPr txBox="1"/>
            <p:nvPr/>
          </p:nvSpPr>
          <p:spPr>
            <a:xfrm>
              <a:off x="785373" y="2965757"/>
              <a:ext cx="81894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Plasmodiidae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AF1D2AD-E875-2478-2FEE-B3862BF0996C}"/>
              </a:ext>
            </a:extLst>
          </p:cNvPr>
          <p:cNvGrpSpPr/>
          <p:nvPr/>
        </p:nvGrpSpPr>
        <p:grpSpPr>
          <a:xfrm>
            <a:off x="408532" y="3900029"/>
            <a:ext cx="5066336" cy="731520"/>
            <a:chOff x="46582" y="3643532"/>
            <a:chExt cx="5066336" cy="731520"/>
          </a:xfrm>
        </p:grpSpPr>
        <p:pic>
          <p:nvPicPr>
            <p:cNvPr id="18" name="Graphic 17">
              <a:extLst>
                <a:ext uri="{FF2B5EF4-FFF2-40B4-BE49-F238E27FC236}">
                  <a16:creationId xmlns:a16="http://schemas.microsoft.com/office/drawing/2014/main" id="{BEB76406-9E2C-CCB0-E39E-A29955DC3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 b="89687"/>
            <a:stretch/>
          </p:blipFill>
          <p:spPr>
            <a:xfrm>
              <a:off x="46582" y="3643532"/>
              <a:ext cx="5066336" cy="731520"/>
            </a:xfrm>
            <a:prstGeom prst="rect">
              <a:avLst/>
            </a:prstGeom>
          </p:spPr>
        </p:pic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38E96C4-8689-7D2F-C456-E7FC527B68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7307" y="4048649"/>
              <a:ext cx="351692" cy="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A58A44F-5AC6-F82D-8759-D40EFC78CCF2}"/>
                </a:ext>
              </a:extLst>
            </p:cNvPr>
            <p:cNvSpPr txBox="1"/>
            <p:nvPr/>
          </p:nvSpPr>
          <p:spPr>
            <a:xfrm>
              <a:off x="1018999" y="3667839"/>
              <a:ext cx="81894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err="1"/>
                <a:t>Bigyra</a:t>
              </a:r>
              <a:endParaRPr lang="en-US" sz="600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F0C53A0-F682-D5C5-3AA7-6DE117C724E9}"/>
                </a:ext>
              </a:extLst>
            </p:cNvPr>
            <p:cNvSpPr txBox="1"/>
            <p:nvPr/>
          </p:nvSpPr>
          <p:spPr>
            <a:xfrm>
              <a:off x="988852" y="4062900"/>
              <a:ext cx="81894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err="1"/>
                <a:t>Saprolegniaceae</a:t>
              </a:r>
              <a:endParaRPr lang="en-US" sz="600" dirty="0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69B6FFD2-8A84-5A43-04BB-21C9614B6F76}"/>
              </a:ext>
            </a:extLst>
          </p:cNvPr>
          <p:cNvGrpSpPr/>
          <p:nvPr/>
        </p:nvGrpSpPr>
        <p:grpSpPr>
          <a:xfrm>
            <a:off x="327414" y="5312367"/>
            <a:ext cx="5144031" cy="442643"/>
            <a:chOff x="327415" y="4634132"/>
            <a:chExt cx="5144031" cy="442643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50895A6-6B71-991A-F92A-39EA3ED42E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400" y="4974332"/>
              <a:ext cx="367673" cy="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157A3FB4-7AF9-D012-F0FD-8A11E585D3F2}"/>
                </a:ext>
              </a:extLst>
            </p:cNvPr>
            <p:cNvGrpSpPr/>
            <p:nvPr/>
          </p:nvGrpSpPr>
          <p:grpSpPr>
            <a:xfrm>
              <a:off x="327415" y="4634132"/>
              <a:ext cx="5144031" cy="442643"/>
              <a:chOff x="-31113" y="4663182"/>
              <a:chExt cx="5144031" cy="442643"/>
            </a:xfrm>
          </p:grpSpPr>
          <p:pic>
            <p:nvPicPr>
              <p:cNvPr id="20" name="Graphic 19">
                <a:extLst>
                  <a:ext uri="{FF2B5EF4-FFF2-40B4-BE49-F238E27FC236}">
                    <a16:creationId xmlns:a16="http://schemas.microsoft.com/office/drawing/2014/main" id="{9A2495F1-2370-C421-0144-2FCA221709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rcRect b="93854"/>
              <a:stretch/>
            </p:blipFill>
            <p:spPr>
              <a:xfrm>
                <a:off x="-31113" y="4663182"/>
                <a:ext cx="5144031" cy="442643"/>
              </a:xfrm>
              <a:prstGeom prst="rect">
                <a:avLst/>
              </a:prstGeom>
            </p:spPr>
          </p:pic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04E2DE9D-E501-76B2-1F7B-E444913BAE10}"/>
                  </a:ext>
                </a:extLst>
              </p:cNvPr>
              <p:cNvSpPr txBox="1"/>
              <p:nvPr/>
            </p:nvSpPr>
            <p:spPr>
              <a:xfrm>
                <a:off x="813006" y="4825275"/>
                <a:ext cx="818941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err="1"/>
                  <a:t>Ciliophora</a:t>
                </a:r>
                <a:endParaRPr lang="en-US" sz="6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41271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55C5D1-95EE-CE94-235F-6D3766018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519B8A82-17A9-F140-7DA4-306935A95D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234441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B6AA2163-3748-2090-D9DE-1F63C728AF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040" y="4335072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7EDCA98C-F84E-42AF-C80F-2708ADA19C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2080" y="1234440"/>
            <a:ext cx="2926080" cy="21945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60AC91C-A5D6-F994-5087-F784333FC7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783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20E8481E-64EE-3066-ABE5-DBEB389F3B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611" y="446114"/>
            <a:ext cx="4689389" cy="34149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125522-DDE0-D1FE-6E21-62490729991F}"/>
              </a:ext>
            </a:extLst>
          </p:cNvPr>
          <p:cNvSpPr txBox="1"/>
          <p:nvPr/>
        </p:nvSpPr>
        <p:spPr>
          <a:xfrm>
            <a:off x="0" y="76782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7</a:t>
            </a:r>
          </a:p>
        </p:txBody>
      </p:sp>
      <p:pic>
        <p:nvPicPr>
          <p:cNvPr id="6" name="Picture 5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37980791-82C9-094C-CE5A-E0482A300F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58" y="4494774"/>
            <a:ext cx="2926080" cy="2194560"/>
          </a:xfrm>
          <a:prstGeom prst="rect">
            <a:avLst/>
          </a:prstGeom>
        </p:spPr>
      </p:pic>
      <p:pic>
        <p:nvPicPr>
          <p:cNvPr id="8" name="Picture 7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89A7D372-4968-145A-6312-847B9E7D74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843" y="4230372"/>
            <a:ext cx="2926080" cy="2194560"/>
          </a:xfrm>
          <a:prstGeom prst="rect">
            <a:avLst/>
          </a:prstGeom>
        </p:spPr>
      </p:pic>
      <p:pic>
        <p:nvPicPr>
          <p:cNvPr id="4" name="Picture 3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7032BBD7-16E9-F4C4-9A0E-223B20D61C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8861" y="446114"/>
            <a:ext cx="6787625" cy="367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7017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87D66-5B26-5DAB-55D3-D3881AD64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54EF1639-130D-674E-420B-D7742084D8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84665"/>
            <a:ext cx="6282061" cy="4317753"/>
          </a:xfrm>
          <a:prstGeom prst="rect">
            <a:avLst/>
          </a:prstGeom>
        </p:spPr>
      </p:pic>
      <p:pic>
        <p:nvPicPr>
          <p:cNvPr id="3" name="Picture 2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91D856AE-14BE-36FC-C8F7-4D86215EE8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7840" y="4754880"/>
            <a:ext cx="2804160" cy="2103120"/>
          </a:xfrm>
          <a:prstGeom prst="rect">
            <a:avLst/>
          </a:prstGeom>
        </p:spPr>
      </p:pic>
      <p:pic>
        <p:nvPicPr>
          <p:cNvPr id="6" name="Picture 5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E2141EAA-379D-76D3-0F4E-453F405A6B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54880"/>
            <a:ext cx="2804160" cy="2103120"/>
          </a:xfrm>
          <a:prstGeom prst="rect">
            <a:avLst/>
          </a:prstGeom>
        </p:spPr>
      </p:pic>
      <p:pic>
        <p:nvPicPr>
          <p:cNvPr id="8" name="Picture 7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D08042AD-2204-56BF-6FBF-5BF1DF1567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920" y="4754880"/>
            <a:ext cx="2804160" cy="2103120"/>
          </a:xfrm>
          <a:prstGeom prst="rect">
            <a:avLst/>
          </a:prstGeom>
        </p:spPr>
      </p:pic>
      <p:pic>
        <p:nvPicPr>
          <p:cNvPr id="10" name="Picture 9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0DCB7131-8C0A-1C58-0789-0BB4BDAFC8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217" y="479196"/>
            <a:ext cx="6628783" cy="372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074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16C8CD-5A62-BB0B-B143-5FB2364DACE4}"/>
              </a:ext>
            </a:extLst>
          </p:cNvPr>
          <p:cNvSpPr txBox="1"/>
          <p:nvPr/>
        </p:nvSpPr>
        <p:spPr>
          <a:xfrm>
            <a:off x="0" y="255473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ARCHIVED BELOW</a:t>
            </a:r>
          </a:p>
        </p:txBody>
      </p:sp>
    </p:spTree>
    <p:extLst>
      <p:ext uri="{BB962C8B-B14F-4D97-AF65-F5344CB8AC3E}">
        <p14:creationId xmlns:p14="http://schemas.microsoft.com/office/powerpoint/2010/main" val="16691251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22374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5E5D2F82-932B-6A00-FB80-D85765723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1295924" y="497658"/>
            <a:ext cx="6372878" cy="5862684"/>
          </a:xfrm>
          <a:prstGeom prst="rect">
            <a:avLst/>
          </a:prstGeom>
        </p:spPr>
      </p:pic>
      <p:pic>
        <p:nvPicPr>
          <p:cNvPr id="5" name="Picture 4" descr="A pie chart with numbers and text&#10;&#10;AI-generated content may be incorrect.">
            <a:extLst>
              <a:ext uri="{FF2B5EF4-FFF2-40B4-BE49-F238E27FC236}">
                <a16:creationId xmlns:a16="http://schemas.microsoft.com/office/drawing/2014/main" id="{71C22FC2-F034-CB65-4BCB-8693CC70E3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0"/>
            <a:ext cx="2926080" cy="2194560"/>
          </a:xfrm>
          <a:prstGeom prst="rect">
            <a:avLst/>
          </a:prstGeom>
        </p:spPr>
      </p:pic>
      <p:pic>
        <p:nvPicPr>
          <p:cNvPr id="10" name="Picture 9" descr="A green circle with a pie chart&#10;&#10;AI-generated content may be incorrect.">
            <a:extLst>
              <a:ext uri="{FF2B5EF4-FFF2-40B4-BE49-F238E27FC236}">
                <a16:creationId xmlns:a16="http://schemas.microsoft.com/office/drawing/2014/main" id="{D935C9FC-8BE1-8843-F296-4EE81F7D51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2265901"/>
            <a:ext cx="2926080" cy="2194560"/>
          </a:xfrm>
          <a:prstGeom prst="rect">
            <a:avLst/>
          </a:prstGeom>
        </p:spPr>
      </p:pic>
      <p:pic>
        <p:nvPicPr>
          <p:cNvPr id="12" name="Picture 11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7D12B9E-3E3F-C135-1F27-9C3290A486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4460461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045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D466291B-6328-2FF0-2076-7A02219C2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84666"/>
            <a:ext cx="6282061" cy="431775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CAE530-32FE-1A18-97E9-787A358C9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178" y="184666"/>
            <a:ext cx="6998822" cy="421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014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900" y="184666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1F666504-7D76-D9C1-C9CC-D3CA3A6577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898" y="3515045"/>
            <a:ext cx="5245102" cy="2953512"/>
          </a:xfrm>
          <a:prstGeom prst="rect">
            <a:avLst/>
          </a:prstGeom>
        </p:spPr>
      </p:pic>
      <p:pic>
        <p:nvPicPr>
          <p:cNvPr id="11" name="Picture 10" descr="A pie chart of a variety of diseases with Crust in the background&#10;&#10;AI-generated content may be incorrect.">
            <a:extLst>
              <a:ext uri="{FF2B5EF4-FFF2-40B4-BE49-F238E27FC236}">
                <a16:creationId xmlns:a16="http://schemas.microsoft.com/office/drawing/2014/main" id="{86E1A653-E0D8-75DE-2A6C-B30EC47E16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657" y="3381018"/>
            <a:ext cx="2975098" cy="2231323"/>
          </a:xfrm>
          <a:prstGeom prst="rect">
            <a:avLst/>
          </a:prstGeom>
        </p:spPr>
      </p:pic>
      <p:pic>
        <p:nvPicPr>
          <p:cNvPr id="13" name="Picture 12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AE8B461-50C2-5CFD-898E-6F8546FB36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4642" y="3381018"/>
            <a:ext cx="3043263" cy="22824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22112699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EDE180-2CDD-7675-C3FF-A57D42E0AD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5DA1CFFE-5B8D-4188-E081-72746AA51D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588" y="60008"/>
            <a:ext cx="4923274" cy="29983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C209A4B-54CB-F9CC-A038-531F1081A7A8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11" name="Picture 10" descr="A pie chart with different colored numbers&#10;&#10;AI-generated content may be incorrect.">
            <a:extLst>
              <a:ext uri="{FF2B5EF4-FFF2-40B4-BE49-F238E27FC236}">
                <a16:creationId xmlns:a16="http://schemas.microsoft.com/office/drawing/2014/main" id="{358CB8AD-7C40-3AF4-15E9-2F7D33DEAC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025" y="3058358"/>
            <a:ext cx="3251200" cy="1828800"/>
          </a:xfrm>
          <a:prstGeom prst="rect">
            <a:avLst/>
          </a:prstGeom>
        </p:spPr>
      </p:pic>
      <p:pic>
        <p:nvPicPr>
          <p:cNvPr id="14" name="Picture 13" descr="A pie chart with different colored areas&#10;&#10;AI-generated content may be incorrect.">
            <a:extLst>
              <a:ext uri="{FF2B5EF4-FFF2-40B4-BE49-F238E27FC236}">
                <a16:creationId xmlns:a16="http://schemas.microsoft.com/office/drawing/2014/main" id="{F0050DF0-BA91-D9DC-CAE3-A8CA538E1D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4225" y="3058358"/>
            <a:ext cx="390144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1987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F970F3-CCEA-941B-B324-E479FC4D39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C9F05081-FA99-6D74-FCF9-7EE634109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588" y="60008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CA922A85-C805-36C4-B02C-F63A4BF957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85202DF8-8987-572F-E138-5AFA7ABB8D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1" y="3476982"/>
            <a:ext cx="5245102" cy="29535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1E7DA2-51E6-6742-42EE-4C0A558E92C0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6" name="Picture 5" descr="A pie chart with numbers and a number&#10;&#10;AI-generated content may be incorrect.">
            <a:extLst>
              <a:ext uri="{FF2B5EF4-FFF2-40B4-BE49-F238E27FC236}">
                <a16:creationId xmlns:a16="http://schemas.microsoft.com/office/drawing/2014/main" id="{187DA168-1F0B-CBD8-D8FD-ED9E901BD8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0065" y="3058358"/>
            <a:ext cx="2804160" cy="2103120"/>
          </a:xfrm>
          <a:prstGeom prst="rect">
            <a:avLst/>
          </a:prstGeom>
        </p:spPr>
      </p:pic>
      <p:pic>
        <p:nvPicPr>
          <p:cNvPr id="9" name="Picture 8" descr="A pie chart with numbers and a number of pies&#10;&#10;AI-generated content may be incorrect.">
            <a:extLst>
              <a:ext uri="{FF2B5EF4-FFF2-40B4-BE49-F238E27FC236}">
                <a16:creationId xmlns:a16="http://schemas.microsoft.com/office/drawing/2014/main" id="{1E22DEB7-B799-B5FC-F579-B980D856F71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107" y="3058358"/>
            <a:ext cx="2804160" cy="2103120"/>
          </a:xfrm>
          <a:prstGeom prst="rect">
            <a:avLst/>
          </a:prstGeom>
        </p:spPr>
      </p:pic>
      <p:pic>
        <p:nvPicPr>
          <p:cNvPr id="12" name="Picture 1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93FC09BD-3A8C-DF82-7A42-164E7951CF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55"/>
          <a:stretch/>
        </p:blipFill>
        <p:spPr>
          <a:xfrm>
            <a:off x="7950027" y="4953738"/>
            <a:ext cx="2804160" cy="190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651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B7C3-9BB9-B172-AFB8-823656625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D92BB-4E60-C852-8170-E2C81119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90BB72-18C6-72E5-5CD9-009FEE74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15ED83-4CCA-F15E-F531-80631DC4E62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17" name="Picture 16" descr="A diagram of a workflow&#10;&#10;AI-generated content may be incorrect.">
            <a:extLst>
              <a:ext uri="{FF2B5EF4-FFF2-40B4-BE49-F238E27FC236}">
                <a16:creationId xmlns:a16="http://schemas.microsoft.com/office/drawing/2014/main" id="{2C5AB4A8-4774-64A0-A3CB-120009837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545" y="613993"/>
            <a:ext cx="6342851" cy="392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4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112758"/>
            <a:ext cx="3131652" cy="241362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834" y="4370914"/>
            <a:ext cx="3194257" cy="248708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2290061"/>
            <a:ext cx="2920932" cy="220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42" r="15869"/>
          <a:stretch/>
        </p:blipFill>
        <p:spPr>
          <a:xfrm>
            <a:off x="141514" y="781606"/>
            <a:ext cx="8285320" cy="545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46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D77205-674F-07D8-DC97-1A87003C6E48}"/>
              </a:ext>
            </a:extLst>
          </p:cNvPr>
          <p:cNvGrpSpPr/>
          <p:nvPr/>
        </p:nvGrpSpPr>
        <p:grpSpPr>
          <a:xfrm>
            <a:off x="397851" y="939114"/>
            <a:ext cx="11396297" cy="440479"/>
            <a:chOff x="126380" y="676505"/>
            <a:chExt cx="12065621" cy="14864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09F572-539D-3607-5E60-8904A45988D5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ECBE7E-163A-D0EB-A1E5-A4B3A5E6A9A7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24C9F4-1C42-E262-ED69-70E8CC957960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A49AF7-B226-756A-ACF0-31FF5C92D026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E0A44FC-075D-B63A-D771-F3D7B135A49B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5CF291-BCA1-CF67-0FBA-F89FC8381D31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AC7968-7B7E-BD54-BE18-6790CB85B49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C63316-D9E4-F792-E994-878D4FC5D3F7}"/>
              </a:ext>
            </a:extLst>
          </p:cNvPr>
          <p:cNvGrpSpPr/>
          <p:nvPr/>
        </p:nvGrpSpPr>
        <p:grpSpPr>
          <a:xfrm>
            <a:off x="443813" y="4531633"/>
            <a:ext cx="11622560" cy="19606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DA35F4-D3E4-75B2-3F55-120FF3D3F64D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DA066F-1EFB-66D8-1B88-68FA91592A01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E2F6AA-D76A-9600-7855-99467A6B9B63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FF28BA-1361-3094-7D92-87C25920E571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492604-18B4-F807-AC8E-096258E81968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B866799-7C74-F87C-6DBF-D821BA8B4372}"/>
              </a:ext>
            </a:extLst>
          </p:cNvPr>
          <p:cNvSpPr txBox="1"/>
          <p:nvPr/>
        </p:nvSpPr>
        <p:spPr>
          <a:xfrm>
            <a:off x="298501" y="750679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45F5BA-B2CD-AC80-65D2-81DBB3716BE6}"/>
              </a:ext>
            </a:extLst>
          </p:cNvPr>
          <p:cNvSpPr txBox="1"/>
          <p:nvPr/>
        </p:nvSpPr>
        <p:spPr>
          <a:xfrm>
            <a:off x="11430000" y="76921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93892C-7C60-065C-D3F1-753B60F1D895}"/>
              </a:ext>
            </a:extLst>
          </p:cNvPr>
          <p:cNvCxnSpPr>
            <a:cxnSpLocks/>
            <a:stCxn id="42" idx="0"/>
            <a:endCxn id="27" idx="2"/>
          </p:cNvCxnSpPr>
          <p:nvPr/>
        </p:nvCxnSpPr>
        <p:spPr>
          <a:xfrm flipV="1">
            <a:off x="1341275" y="4727697"/>
            <a:ext cx="179158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B1EE8D-3218-C7B3-92DA-CF5BC948F881}"/>
              </a:ext>
            </a:extLst>
          </p:cNvPr>
          <p:cNvCxnSpPr>
            <a:cxnSpLocks/>
            <a:stCxn id="46" idx="0"/>
            <a:endCxn id="28" idx="2"/>
          </p:cNvCxnSpPr>
          <p:nvPr/>
        </p:nvCxnSpPr>
        <p:spPr>
          <a:xfrm flipV="1">
            <a:off x="3529300" y="4727697"/>
            <a:ext cx="81987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5387D27-9AA9-362F-4363-67D0F2BD10D8}"/>
              </a:ext>
            </a:extLst>
          </p:cNvPr>
          <p:cNvCxnSpPr>
            <a:cxnSpLocks/>
            <a:stCxn id="50" idx="0"/>
            <a:endCxn id="30" idx="2"/>
          </p:cNvCxnSpPr>
          <p:nvPr/>
        </p:nvCxnSpPr>
        <p:spPr>
          <a:xfrm flipH="1" flipV="1">
            <a:off x="5163959" y="4727696"/>
            <a:ext cx="315003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B115F77-5FC2-FF24-B8D1-61AA7865C68D}"/>
              </a:ext>
            </a:extLst>
          </p:cNvPr>
          <p:cNvCxnSpPr>
            <a:cxnSpLocks/>
            <a:stCxn id="60" idx="0"/>
            <a:endCxn id="31" idx="2"/>
          </p:cNvCxnSpPr>
          <p:nvPr/>
        </p:nvCxnSpPr>
        <p:spPr>
          <a:xfrm flipH="1" flipV="1">
            <a:off x="6744532" y="4727696"/>
            <a:ext cx="764088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C5D167A-867E-94E2-4BA1-553E6F616EEE}"/>
              </a:ext>
            </a:extLst>
          </p:cNvPr>
          <p:cNvCxnSpPr>
            <a:cxnSpLocks/>
            <a:stCxn id="69" idx="0"/>
            <a:endCxn id="29" idx="2"/>
          </p:cNvCxnSpPr>
          <p:nvPr/>
        </p:nvCxnSpPr>
        <p:spPr>
          <a:xfrm flipV="1">
            <a:off x="9701910" y="4727696"/>
            <a:ext cx="224610" cy="2153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E8E25C-4CE0-6EF1-879B-CC118389EF9A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1419516" y="1135179"/>
            <a:ext cx="100917" cy="5888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831E3A9-FA1C-4914-78E9-A645DD25AEBD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561149" y="1135179"/>
            <a:ext cx="279320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9D61595-9C47-A5B0-948C-BA2395D5677A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flipH="1" flipV="1">
            <a:off x="5572879" y="1135178"/>
            <a:ext cx="726193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48FB508-FB05-203B-09D2-101B267B635F}"/>
              </a:ext>
            </a:extLst>
          </p:cNvPr>
          <p:cNvCxnSpPr>
            <a:cxnSpLocks/>
            <a:stCxn id="22" idx="0"/>
            <a:endCxn id="14" idx="2"/>
          </p:cNvCxnSpPr>
          <p:nvPr/>
        </p:nvCxnSpPr>
        <p:spPr>
          <a:xfrm flipH="1" flipV="1">
            <a:off x="7486304" y="1135178"/>
            <a:ext cx="939619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5F359A0-FEF1-9437-A924-21432ECD6520}"/>
              </a:ext>
            </a:extLst>
          </p:cNvPr>
          <p:cNvCxnSpPr>
            <a:cxnSpLocks/>
            <a:stCxn id="36" idx="0"/>
            <a:endCxn id="13" idx="2"/>
          </p:cNvCxnSpPr>
          <p:nvPr/>
        </p:nvCxnSpPr>
        <p:spPr>
          <a:xfrm flipH="1" flipV="1">
            <a:off x="10151059" y="1135179"/>
            <a:ext cx="399901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727B59-80A3-D0BE-E51E-354160DBFAA6}"/>
              </a:ext>
            </a:extLst>
          </p:cNvPr>
          <p:cNvSpPr txBox="1"/>
          <p:nvPr/>
        </p:nvSpPr>
        <p:spPr>
          <a:xfrm>
            <a:off x="249194" y="431630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D5A273D-89BB-927E-3D10-B4E5BFB736D6}"/>
              </a:ext>
            </a:extLst>
          </p:cNvPr>
          <p:cNvSpPr txBox="1"/>
          <p:nvPr/>
        </p:nvSpPr>
        <p:spPr>
          <a:xfrm>
            <a:off x="11633233" y="4316304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0D3C0A-FC76-054A-0D66-2F9D5105A41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917F9DB1-3465-FAB8-A307-57B4AB22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" y="1724057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A9E4C7-FA11-1D85-D389-D7EB7AFAB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F0EC92C3-E8AA-C7B6-7869-EBEC621CE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F5AD692E-3E23-C57B-3640-F5C57C3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B7342E9E-26FC-3A4E-1D13-47FDDC21B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559FD538-6029-A922-F0C2-2ADDA815EA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94" y="5014161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433EEC63-99AE-FE0C-1647-2443E82354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670976" y="5014161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E0F7F6-C24C-8C84-6C83-302AFEACE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5014161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3DE5629-E472-384F-CF0F-E1DAA3992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570301" y="5014161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86B0BC-E707-2C14-224C-753B4B6895B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858790" y="4943025"/>
            <a:ext cx="1686240" cy="141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192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804733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8FBE4E62-7D27-FD9B-BA42-FD603688052E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0" y="0"/>
            <a:chExt cx="10064455" cy="7210915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8915B6B-8373-BB3D-F769-A5A35D93692B}"/>
                </a:ext>
              </a:extLst>
            </p:cNvPr>
            <p:cNvGrpSpPr/>
            <p:nvPr/>
          </p:nvGrpSpPr>
          <p:grpSpPr>
            <a:xfrm>
              <a:off x="0" y="0"/>
              <a:ext cx="10064455" cy="7210915"/>
              <a:chOff x="-700543" y="-369948"/>
              <a:chExt cx="10064455" cy="721091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E71B7739-9DF5-15ED-FAB2-4DFA73125BB4}"/>
                  </a:ext>
                </a:extLst>
              </p:cNvPr>
              <p:cNvGrpSpPr/>
              <p:nvPr/>
            </p:nvGrpSpPr>
            <p:grpSpPr>
              <a:xfrm>
                <a:off x="-700543" y="-369948"/>
                <a:ext cx="9395718" cy="4608030"/>
                <a:chOff x="-1037294" y="-578483"/>
                <a:chExt cx="12910534" cy="7205523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3F819C40-8B70-CCFD-B8AA-DE444C383CDC}"/>
                    </a:ext>
                  </a:extLst>
                </p:cNvPr>
                <p:cNvCxnSpPr/>
                <p:nvPr/>
              </p:nvCxnSpPr>
              <p:spPr>
                <a:xfrm>
                  <a:off x="-74687" y="3322553"/>
                  <a:ext cx="338328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B393739F-C732-59C3-8AF3-FC03000608B0}"/>
                    </a:ext>
                  </a:extLst>
                </p:cNvPr>
                <p:cNvCxnSpPr/>
                <p:nvPr/>
              </p:nvCxnSpPr>
              <p:spPr>
                <a:xfrm flipV="1">
                  <a:off x="3308593" y="1800880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7C9745F7-0237-2FC8-7BAF-E5AEC6ABBEF6}"/>
                    </a:ext>
                  </a:extLst>
                </p:cNvPr>
                <p:cNvCxnSpPr/>
                <p:nvPr/>
              </p:nvCxnSpPr>
              <p:spPr>
                <a:xfrm flipV="1">
                  <a:off x="3308593" y="3329533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5DB51CA1-7D81-2E1D-D14B-E6BD4C8A19C2}"/>
                    </a:ext>
                  </a:extLst>
                </p:cNvPr>
                <p:cNvCxnSpPr/>
                <p:nvPr/>
              </p:nvCxnSpPr>
              <p:spPr>
                <a:xfrm>
                  <a:off x="3308593" y="1800880"/>
                  <a:ext cx="13890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1072261-1779-6CF2-04D2-2811EF02C74E}"/>
                    </a:ext>
                  </a:extLst>
                </p:cNvPr>
                <p:cNvCxnSpPr/>
                <p:nvPr/>
              </p:nvCxnSpPr>
              <p:spPr>
                <a:xfrm>
                  <a:off x="3308593" y="4858186"/>
                  <a:ext cx="22685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9AE685E9-3584-AB86-9414-89F8EE24100E}"/>
                    </a:ext>
                  </a:extLst>
                </p:cNvPr>
                <p:cNvCxnSpPr/>
                <p:nvPr/>
              </p:nvCxnSpPr>
              <p:spPr>
                <a:xfrm flipV="1">
                  <a:off x="4697643" y="1060984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A7861BE-AAB5-1781-1FAC-08AC1EE7B64D}"/>
                    </a:ext>
                  </a:extLst>
                </p:cNvPr>
                <p:cNvCxnSpPr/>
                <p:nvPr/>
              </p:nvCxnSpPr>
              <p:spPr>
                <a:xfrm flipV="1">
                  <a:off x="4696479" y="1800880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7D53D53-3592-D16A-8AE5-56F08E929AC0}"/>
                    </a:ext>
                  </a:extLst>
                </p:cNvPr>
                <p:cNvCxnSpPr/>
                <p:nvPr/>
              </p:nvCxnSpPr>
              <p:spPr>
                <a:xfrm>
                  <a:off x="4696479" y="1060984"/>
                  <a:ext cx="105516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1C3442AD-2001-2B2D-D797-106316905465}"/>
                    </a:ext>
                  </a:extLst>
                </p:cNvPr>
                <p:cNvSpPr/>
                <p:nvPr/>
              </p:nvSpPr>
              <p:spPr>
                <a:xfrm>
                  <a:off x="4441704" y="607275"/>
                  <a:ext cx="844585" cy="907419"/>
                </a:xfrm>
                <a:prstGeom prst="arc">
                  <a:avLst>
                    <a:gd name="adj1" fmla="val 16379857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75CB333-DD38-B53D-84FE-8EF81FBA9595}"/>
                    </a:ext>
                  </a:extLst>
                </p:cNvPr>
                <p:cNvCxnSpPr/>
                <p:nvPr/>
              </p:nvCxnSpPr>
              <p:spPr>
                <a:xfrm flipV="1">
                  <a:off x="5577143" y="4093859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41A51FAA-DE07-6AD3-6504-E82121F7E821}"/>
                    </a:ext>
                  </a:extLst>
                </p:cNvPr>
                <p:cNvCxnSpPr/>
                <p:nvPr/>
              </p:nvCxnSpPr>
              <p:spPr>
                <a:xfrm flipV="1">
                  <a:off x="5575980" y="4858186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E5B7C1-8EA3-311F-7CF2-83E24F5B42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75980" y="4093859"/>
                  <a:ext cx="3002628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19E05145-53E0-D90F-EB19-FC499DCD2A00}"/>
                    </a:ext>
                  </a:extLst>
                </p:cNvPr>
                <p:cNvCxnSpPr/>
                <p:nvPr/>
              </p:nvCxnSpPr>
              <p:spPr>
                <a:xfrm>
                  <a:off x="5575980" y="5622513"/>
                  <a:ext cx="223481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9DB3D80-5BC0-E1BD-AF67-0F68EFBFF9C7}"/>
                    </a:ext>
                  </a:extLst>
                </p:cNvPr>
                <p:cNvCxnSpPr/>
                <p:nvPr/>
              </p:nvCxnSpPr>
              <p:spPr>
                <a:xfrm>
                  <a:off x="5751646" y="1060984"/>
                  <a:ext cx="1054003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E0CF96EF-76BC-E0DA-2762-B8CF4F710AB4}"/>
                    </a:ext>
                  </a:extLst>
                </p:cNvPr>
                <p:cNvCxnSpPr/>
                <p:nvPr/>
              </p:nvCxnSpPr>
              <p:spPr>
                <a:xfrm flipV="1">
                  <a:off x="6805649" y="572373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888DE7F3-A0C8-B3DF-7139-DFE158580927}"/>
                    </a:ext>
                  </a:extLst>
                </p:cNvPr>
                <p:cNvCxnSpPr/>
                <p:nvPr/>
              </p:nvCxnSpPr>
              <p:spPr>
                <a:xfrm flipV="1">
                  <a:off x="6805649" y="1060984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152FD53-B5A5-FD84-0518-A2A01AE890E8}"/>
                    </a:ext>
                  </a:extLst>
                </p:cNvPr>
                <p:cNvCxnSpPr/>
                <p:nvPr/>
              </p:nvCxnSpPr>
              <p:spPr>
                <a:xfrm>
                  <a:off x="6805649" y="572373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5D115F14-7DC7-C139-1F51-7C09A2C72439}"/>
                    </a:ext>
                  </a:extLst>
                </p:cNvPr>
                <p:cNvCxnSpPr/>
                <p:nvPr/>
              </p:nvCxnSpPr>
              <p:spPr>
                <a:xfrm>
                  <a:off x="6805649" y="1549595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18CE2FB-AFD7-0D3D-87A7-DDAA989013B9}"/>
                    </a:ext>
                  </a:extLst>
                </p:cNvPr>
                <p:cNvCxnSpPr/>
                <p:nvPr/>
              </p:nvCxnSpPr>
              <p:spPr>
                <a:xfrm>
                  <a:off x="6805649" y="1060984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7F6C3F3-2D3A-6C4B-3673-4578D6300C6A}"/>
                    </a:ext>
                  </a:extLst>
                </p:cNvPr>
                <p:cNvCxnSpPr/>
                <p:nvPr/>
              </p:nvCxnSpPr>
              <p:spPr>
                <a:xfrm flipV="1">
                  <a:off x="8578608" y="3448196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000564FC-BAED-B86A-D1B1-B9AD465FA5F1}"/>
                    </a:ext>
                  </a:extLst>
                </p:cNvPr>
                <p:cNvCxnSpPr/>
                <p:nvPr/>
              </p:nvCxnSpPr>
              <p:spPr>
                <a:xfrm flipV="1">
                  <a:off x="8578608" y="4083970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5FADACD2-AF46-EAFF-6D5F-20EDBD2B443A}"/>
                    </a:ext>
                  </a:extLst>
                </p:cNvPr>
                <p:cNvCxnSpPr/>
                <p:nvPr/>
              </p:nvCxnSpPr>
              <p:spPr>
                <a:xfrm>
                  <a:off x="8578608" y="3448196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7558781B-A874-E220-927C-C0CAE0AC5E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578608" y="4729633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3478BAF6-3C39-9279-18C1-A2BB2B169D62}"/>
                    </a:ext>
                  </a:extLst>
                </p:cNvPr>
                <p:cNvCxnSpPr/>
                <p:nvPr/>
              </p:nvCxnSpPr>
              <p:spPr>
                <a:xfrm>
                  <a:off x="8578608" y="4093859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291A8937-2F84-4A67-F905-BF74923F4BCD}"/>
                    </a:ext>
                  </a:extLst>
                </p:cNvPr>
                <p:cNvSpPr/>
                <p:nvPr/>
              </p:nvSpPr>
              <p:spPr>
                <a:xfrm>
                  <a:off x="7104660" y="3156374"/>
                  <a:ext cx="732901" cy="1883840"/>
                </a:xfrm>
                <a:prstGeom prst="arc">
                  <a:avLst>
                    <a:gd name="adj1" fmla="val 16162685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B50B63D-5C25-F3C1-79DE-9F014A22A28B}"/>
                    </a:ext>
                  </a:extLst>
                </p:cNvPr>
                <p:cNvSpPr txBox="1"/>
                <p:nvPr/>
              </p:nvSpPr>
              <p:spPr>
                <a:xfrm>
                  <a:off x="7804320" y="5303972"/>
                  <a:ext cx="1284142" cy="625647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Tetrahymena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thermophila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2774BA79-21F5-5147-3B35-83E0B6724CAA}"/>
                    </a:ext>
                  </a:extLst>
                </p:cNvPr>
                <p:cNvSpPr txBox="1"/>
                <p:nvPr/>
              </p:nvSpPr>
              <p:spPr>
                <a:xfrm>
                  <a:off x="7804318" y="2335819"/>
                  <a:ext cx="179506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Phytophthora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sojae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D8DDBC2-5F71-CA2D-EE69-625DA5022C78}"/>
                    </a:ext>
                  </a:extLst>
                </p:cNvPr>
                <p:cNvSpPr txBox="1"/>
                <p:nvPr/>
              </p:nvSpPr>
              <p:spPr>
                <a:xfrm>
                  <a:off x="3811353" y="365991"/>
                  <a:ext cx="14437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Rhodophyta Endosymbiosis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AAE74FD-CE70-916D-ACA1-8E97A205953D}"/>
                    </a:ext>
                  </a:extLst>
                </p:cNvPr>
                <p:cNvSpPr txBox="1"/>
                <p:nvPr/>
              </p:nvSpPr>
              <p:spPr>
                <a:xfrm>
                  <a:off x="6363614" y="2983906"/>
                  <a:ext cx="11959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Stramenopile</a:t>
                  </a:r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Endosymbiosis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E282C230-F763-0242-F6B6-96F767635EA2}"/>
                    </a:ext>
                  </a:extLst>
                </p:cNvPr>
                <p:cNvSpPr txBox="1"/>
                <p:nvPr/>
              </p:nvSpPr>
              <p:spPr>
                <a:xfrm>
                  <a:off x="9897857" y="3263531"/>
                  <a:ext cx="197538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Polarella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glaciallis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867DFD69-73AD-20D8-0AE3-10B8952861F5}"/>
                    </a:ext>
                  </a:extLst>
                </p:cNvPr>
                <p:cNvSpPr txBox="1"/>
                <p:nvPr/>
              </p:nvSpPr>
              <p:spPr>
                <a:xfrm>
                  <a:off x="9897857" y="3901630"/>
                  <a:ext cx="197538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Vitrella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Brassicaformis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6FC6324-32F4-C3A9-6427-301AC338BC1A}"/>
                    </a:ext>
                  </a:extLst>
                </p:cNvPr>
                <p:cNvSpPr txBox="1"/>
                <p:nvPr/>
              </p:nvSpPr>
              <p:spPr>
                <a:xfrm>
                  <a:off x="9897855" y="4539729"/>
                  <a:ext cx="197538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Plasmodium falciparum</a:t>
                  </a: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109E7BC2-5C2E-09B5-7939-9156555A1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96478" y="2540776"/>
                  <a:ext cx="3114313" cy="930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headEnd type="none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D64A0167-1376-7855-2882-67AE7A13F61B}"/>
                    </a:ext>
                  </a:extLst>
                </p:cNvPr>
                <p:cNvSpPr txBox="1"/>
                <p:nvPr/>
              </p:nvSpPr>
              <p:spPr>
                <a:xfrm>
                  <a:off x="7887573" y="387708"/>
                  <a:ext cx="234087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Phaeodactylum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tricornutum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B40AD45-40CC-CE46-4422-C508BF79B494}"/>
                    </a:ext>
                  </a:extLst>
                </p:cNvPr>
                <p:cNvSpPr txBox="1"/>
                <p:nvPr/>
              </p:nvSpPr>
              <p:spPr>
                <a:xfrm>
                  <a:off x="7887571" y="859196"/>
                  <a:ext cx="2340860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Macrocystis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pyrifera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B1998A5-FA55-9AAC-D2B8-9B2CA879782C}"/>
                    </a:ext>
                  </a:extLst>
                </p:cNvPr>
                <p:cNvSpPr txBox="1"/>
                <p:nvPr/>
              </p:nvSpPr>
              <p:spPr>
                <a:xfrm>
                  <a:off x="7887571" y="1347806"/>
                  <a:ext cx="2340855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Nannochloropsis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gaditana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2AFA18B-6B14-FBA5-EF8F-9D3B6D494085}"/>
                    </a:ext>
                  </a:extLst>
                </p:cNvPr>
                <p:cNvSpPr txBox="1"/>
                <p:nvPr/>
              </p:nvSpPr>
              <p:spPr>
                <a:xfrm>
                  <a:off x="3307432" y="4570508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Alveolata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9E1E8DC-8105-C143-C3F3-59DD820297BA}"/>
                    </a:ext>
                  </a:extLst>
                </p:cNvPr>
                <p:cNvSpPr txBox="1"/>
                <p:nvPr/>
              </p:nvSpPr>
              <p:spPr>
                <a:xfrm>
                  <a:off x="3263209" y="1539085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DA8B6F0A-5E8F-2A7A-B107-B2931836F654}"/>
                    </a:ext>
                  </a:extLst>
                </p:cNvPr>
                <p:cNvSpPr txBox="1"/>
                <p:nvPr/>
              </p:nvSpPr>
              <p:spPr>
                <a:xfrm>
                  <a:off x="328175" y="2793161"/>
                  <a:ext cx="3003211" cy="5293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00214F5-4676-1196-A058-2C45AC188BDF}"/>
                    </a:ext>
                  </a:extLst>
                </p:cNvPr>
                <p:cNvSpPr/>
                <p:nvPr/>
              </p:nvSpPr>
              <p:spPr>
                <a:xfrm>
                  <a:off x="8836850" y="4722095"/>
                  <a:ext cx="914400" cy="1904945"/>
                </a:xfrm>
                <a:prstGeom prst="arc">
                  <a:avLst>
                    <a:gd name="adj1" fmla="val 16200000"/>
                    <a:gd name="adj2" fmla="val 776051"/>
                  </a:avLst>
                </a:prstGeom>
                <a:ln w="254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6889D90D-BD48-53A5-61D5-E7AC135496F4}"/>
                    </a:ext>
                  </a:extLst>
                </p:cNvPr>
                <p:cNvSpPr txBox="1"/>
                <p:nvPr/>
              </p:nvSpPr>
              <p:spPr>
                <a:xfrm>
                  <a:off x="8910166" y="5774445"/>
                  <a:ext cx="1975381" cy="336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Photoautorophy Loss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C511F9F6-FA76-29A1-F997-2E902EB9D13D}"/>
                    </a:ext>
                  </a:extLst>
                </p:cNvPr>
                <p:cNvSpPr txBox="1"/>
                <p:nvPr/>
              </p:nvSpPr>
              <p:spPr>
                <a:xfrm>
                  <a:off x="-1037294" y="-578483"/>
                  <a:ext cx="2867075" cy="20213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SARs Gain of Plastids:</a:t>
                  </a:r>
                </a:p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Losses of TOR Complexes</a:t>
                  </a: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FC16AC2-6BB6-AE0D-AA98-C9F08C5AA5C5}"/>
                    </a:ext>
                  </a:extLst>
                </p:cNvPr>
                <p:cNvSpPr/>
                <p:nvPr/>
              </p:nvSpPr>
              <p:spPr>
                <a:xfrm>
                  <a:off x="9238232" y="4673216"/>
                  <a:ext cx="100604" cy="104559"/>
                </a:xfrm>
                <a:prstGeom prst="ellipse">
                  <a:avLst/>
                </a:prstGeom>
                <a:solidFill>
                  <a:srgbClr val="C00000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D45405F-DCAA-CA5B-1FA2-97B1657E9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1357" y="3094055"/>
                <a:ext cx="0" cy="20469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8361A30-2F55-A5B5-83E9-78B4B6767F84}"/>
                  </a:ext>
                </a:extLst>
              </p:cNvPr>
              <p:cNvGrpSpPr/>
              <p:nvPr/>
            </p:nvGrpSpPr>
            <p:grpSpPr>
              <a:xfrm>
                <a:off x="2429174" y="4122246"/>
                <a:ext cx="3704851" cy="2718721"/>
                <a:chOff x="28293" y="2795859"/>
                <a:chExt cx="7055009" cy="4651365"/>
              </a:xfrm>
            </p:grpSpPr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B53F2670-1EA5-2C71-152E-B5A986B07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608D966F-B3BC-9834-B427-DE15DAB15052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75F95CC3-5CED-D725-3958-DCF83766A34D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70F878D-A5C7-9473-0C6B-965116472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BD567C3-4126-39E8-9D5F-07B477A772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4384701" cy="1396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7191F7-E7FC-8727-2AB5-4E57ED1B6147}"/>
                    </a:ext>
                  </a:extLst>
                </p:cNvPr>
                <p:cNvSpPr txBox="1"/>
                <p:nvPr/>
              </p:nvSpPr>
              <p:spPr>
                <a:xfrm>
                  <a:off x="28293" y="4174062"/>
                  <a:ext cx="1890409" cy="3685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Rhizaria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4572529-F9EA-C223-DA64-4A2BBA3C92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C84BBB4-FE4F-3BF7-57BD-FC75AE268F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EA7FCB6F-A091-A9D4-86FF-B5382E71A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443C96A-3CBF-6E39-A08E-074D736CBC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E19A59B-ADA0-0B74-6B94-EA2FB4AA1A8A}"/>
                    </a:ext>
                  </a:extLst>
                </p:cNvPr>
                <p:cNvSpPr txBox="1"/>
                <p:nvPr/>
              </p:nvSpPr>
              <p:spPr>
                <a:xfrm>
                  <a:off x="4608616" y="2795859"/>
                  <a:ext cx="2474686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Paulinella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micropora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41BC328-DF40-75BC-7114-97C5799ABD61}"/>
                    </a:ext>
                  </a:extLst>
                </p:cNvPr>
                <p:cNvSpPr txBox="1"/>
                <p:nvPr/>
              </p:nvSpPr>
              <p:spPr>
                <a:xfrm>
                  <a:off x="4608616" y="3937109"/>
                  <a:ext cx="2473441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Bigelowiella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natans</a:t>
                  </a:r>
                </a:p>
              </p:txBody>
            </p:sp>
            <p:sp>
              <p:nvSpPr>
                <p:cNvPr id="39" name="Arc 38">
                  <a:extLst>
                    <a:ext uri="{FF2B5EF4-FFF2-40B4-BE49-F238E27FC236}">
                      <a16:creationId xmlns:a16="http://schemas.microsoft.com/office/drawing/2014/main" id="{08F63A86-8540-C225-68F5-F176260B5BF7}"/>
                    </a:ext>
                  </a:extLst>
                </p:cNvPr>
                <p:cNvSpPr/>
                <p:nvPr/>
              </p:nvSpPr>
              <p:spPr>
                <a:xfrm>
                  <a:off x="3680840" y="4125270"/>
                  <a:ext cx="582843" cy="3321954"/>
                </a:xfrm>
                <a:prstGeom prst="arc">
                  <a:avLst>
                    <a:gd name="adj1" fmla="val 16200000"/>
                    <a:gd name="adj2" fmla="val 17009558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03D7A7C-5CF4-FA25-6C0E-8EF0398DA370}"/>
                    </a:ext>
                  </a:extLst>
                </p:cNvPr>
                <p:cNvSpPr txBox="1"/>
                <p:nvPr/>
              </p:nvSpPr>
              <p:spPr>
                <a:xfrm>
                  <a:off x="3318478" y="4738184"/>
                  <a:ext cx="1890409" cy="579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</p:grp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D6B7755F-349A-BDCE-FAA8-8E622811466A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7976375" y="3149439"/>
                <a:ext cx="367400" cy="1056315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A8CDD7C-23C2-7AF8-B161-CCD69D3D75A2}"/>
                  </a:ext>
                </a:extLst>
              </p:cNvPr>
              <p:cNvSpPr txBox="1"/>
              <p:nvPr/>
            </p:nvSpPr>
            <p:spPr>
              <a:xfrm>
                <a:off x="7764252" y="4186154"/>
                <a:ext cx="1159045" cy="33855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and TORC2 Lost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DA89A33C-6683-150B-36C5-DB67011CD976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H="1" flipV="1">
                <a:off x="6201265" y="3792072"/>
                <a:ext cx="467271" cy="96953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FE5B365-EE6B-BBB5-8A7D-924BB691A799}"/>
                  </a:ext>
                </a:extLst>
              </p:cNvPr>
              <p:cNvSpPr txBox="1"/>
              <p:nvPr/>
            </p:nvSpPr>
            <p:spPr>
              <a:xfrm>
                <a:off x="6309949" y="4767744"/>
                <a:ext cx="698229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Lost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FB9A94A-1440-B872-CEE8-45650CFF701E}"/>
                  </a:ext>
                </a:extLst>
              </p:cNvPr>
              <p:cNvCxnSpPr>
                <a:cxnSpLocks/>
                <a:endCxn id="65" idx="3"/>
              </p:cNvCxnSpPr>
              <p:nvPr/>
            </p:nvCxnSpPr>
            <p:spPr>
              <a:xfrm flipH="1">
                <a:off x="7498166" y="247944"/>
                <a:ext cx="1129303" cy="12311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B5F98EB-7B94-FE15-6D23-C22AA852FE5E}"/>
                  </a:ext>
                </a:extLst>
              </p:cNvPr>
              <p:cNvSpPr txBox="1"/>
              <p:nvPr/>
            </p:nvSpPr>
            <p:spPr>
              <a:xfrm>
                <a:off x="8613510" y="119819"/>
                <a:ext cx="750402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TORC2 Lost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7CE77E5-7137-B39C-4652-BAB35B61B763}"/>
                  </a:ext>
                </a:extLst>
              </p:cNvPr>
              <p:cNvSpPr txBox="1"/>
              <p:nvPr/>
            </p:nvSpPr>
            <p:spPr>
              <a:xfrm>
                <a:off x="5890813" y="5588752"/>
                <a:ext cx="1693849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Plasmodiophora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brassicae</a:t>
                </a: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43901E57-CAC2-814A-CD56-3DCB91C74943}"/>
                </a:ext>
              </a:extLst>
            </p:cNvPr>
            <p:cNvSpPr/>
            <p:nvPr/>
          </p:nvSpPr>
          <p:spPr>
            <a:xfrm>
              <a:off x="4798483" y="4160710"/>
              <a:ext cx="306073" cy="1941681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7719131-3ED0-D063-EE27-DC26DD3D7DEF}"/>
                </a:ext>
              </a:extLst>
            </p:cNvPr>
            <p:cNvSpPr txBox="1"/>
            <p:nvPr/>
          </p:nvSpPr>
          <p:spPr>
            <a:xfrm>
              <a:off x="4122442" y="3926343"/>
              <a:ext cx="992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Alpha-Cyanobacteria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69701-E091-021C-450F-8C7F31F00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7EC1D89-3813-5AB0-B868-398F315DF8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3700745" y="0"/>
            <a:ext cx="5565175" cy="5115564"/>
          </a:xfrm>
          <a:prstGeom prst="rect">
            <a:avLst/>
          </a:prstGeom>
        </p:spPr>
      </p:pic>
      <p:pic>
        <p:nvPicPr>
          <p:cNvPr id="3" name="Picture 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6F133949-A5A3-687E-C53F-C0215D3FF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3440"/>
            <a:ext cx="2926080" cy="21945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32B477-8697-38DB-F885-B390901562FC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2" name="Picture 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E37A3AF5-B05E-A014-6E86-B0619F8A5A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920" y="4663440"/>
            <a:ext cx="2804160" cy="2103120"/>
          </a:xfrm>
          <a:prstGeom prst="rect">
            <a:avLst/>
          </a:prstGeom>
        </p:spPr>
      </p:pic>
      <p:pic>
        <p:nvPicPr>
          <p:cNvPr id="5" name="Picture 4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9E02D79E-F631-7DEE-1F3D-53C8E850BC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7840" y="4663440"/>
            <a:ext cx="2804160" cy="21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0461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26AC2C-2337-DB7D-7150-FE0321810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4A17370-A3AA-8EC6-BB0C-9135EC3B5E1C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093E1C2-8291-6C32-77A1-23B2B02EEE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112998" y="349233"/>
            <a:ext cx="6773016" cy="6230788"/>
          </a:xfrm>
          <a:prstGeom prst="rect">
            <a:avLst/>
          </a:prstGeom>
        </p:spPr>
      </p:pic>
      <p:pic>
        <p:nvPicPr>
          <p:cNvPr id="5" name="Picture 4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0A54461B-456E-6CD7-EF59-73C7D9D3F9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0"/>
            <a:ext cx="2926080" cy="2194560"/>
          </a:xfrm>
          <a:prstGeom prst="rect">
            <a:avLst/>
          </a:prstGeom>
        </p:spPr>
      </p:pic>
      <p:pic>
        <p:nvPicPr>
          <p:cNvPr id="10" name="Picture 9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1CA27B8B-D42F-468E-BAE5-F8AB9DC50C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2377440"/>
            <a:ext cx="2926080" cy="2194560"/>
          </a:xfrm>
          <a:prstGeom prst="rect">
            <a:avLst/>
          </a:prstGeom>
        </p:spPr>
      </p:pic>
      <p:pic>
        <p:nvPicPr>
          <p:cNvPr id="12" name="Picture 11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1CE5AF88-458C-2F3A-2FFC-E44A8E4134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4572000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3085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B62C610-0795-7799-D920-106E25FF25D4}"/>
              </a:ext>
            </a:extLst>
          </p:cNvPr>
          <p:cNvGrpSpPr/>
          <p:nvPr/>
        </p:nvGrpSpPr>
        <p:grpSpPr>
          <a:xfrm>
            <a:off x="0" y="0"/>
            <a:ext cx="8758593" cy="5559083"/>
            <a:chOff x="0" y="0"/>
            <a:chExt cx="8758593" cy="55590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3E6272-013E-D004-B18A-1365FDC3C00F}"/>
                </a:ext>
              </a:extLst>
            </p:cNvPr>
            <p:cNvSpPr txBox="1"/>
            <p:nvPr/>
          </p:nvSpPr>
          <p:spPr>
            <a:xfrm>
              <a:off x="0" y="0"/>
              <a:ext cx="3310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Simplified </a:t>
              </a:r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Excavata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Gain of Plastids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8868DFE-ADCF-8440-502D-9AC099D6009E}"/>
                </a:ext>
              </a:extLst>
            </p:cNvPr>
            <p:cNvGrpSpPr/>
            <p:nvPr/>
          </p:nvGrpSpPr>
          <p:grpSpPr>
            <a:xfrm>
              <a:off x="1061785" y="1298917"/>
              <a:ext cx="7696808" cy="4260166"/>
              <a:chOff x="1655098" y="841789"/>
              <a:chExt cx="7696808" cy="426016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DFDE8E-710B-3C7D-C20C-35A8659BD1D6}"/>
                  </a:ext>
                </a:extLst>
              </p:cNvPr>
              <p:cNvGrpSpPr/>
              <p:nvPr/>
            </p:nvGrpSpPr>
            <p:grpSpPr>
              <a:xfrm>
                <a:off x="1655098" y="841789"/>
                <a:ext cx="7696808" cy="4260166"/>
                <a:chOff x="0" y="1672427"/>
                <a:chExt cx="7696808" cy="426016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2624A89-E223-BA37-CF7E-1485FD7210B9}"/>
                    </a:ext>
                  </a:extLst>
                </p:cNvPr>
                <p:cNvGrpSpPr/>
                <p:nvPr/>
              </p:nvGrpSpPr>
              <p:grpSpPr>
                <a:xfrm>
                  <a:off x="0" y="3313229"/>
                  <a:ext cx="7475744" cy="2612920"/>
                  <a:chOff x="89578" y="2980525"/>
                  <a:chExt cx="7429204" cy="2548919"/>
                </a:xfrm>
              </p:grpSpPr>
              <p:cxnSp>
                <p:nvCxnSpPr>
                  <p:cNvPr id="4" name="Straight Connector 3">
                    <a:extLst>
                      <a:ext uri="{FF2B5EF4-FFF2-40B4-BE49-F238E27FC236}">
                        <a16:creationId xmlns:a16="http://schemas.microsoft.com/office/drawing/2014/main" id="{81265609-3ECF-C3A0-95E1-98A9E7FD7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9578" y="4505691"/>
                    <a:ext cx="2114986" cy="0"/>
                  </a:xfrm>
                  <a:prstGeom prst="line">
                    <a:avLst/>
                  </a:prstGeom>
                  <a:ln w="25400"/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58D5C1D0-D96B-F2E1-8D4B-45B03E9F72E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3472628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33DC5726-256B-4B76-B107-2C71A645B46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4496381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68B75C-5784-626A-4E87-FCCC799BF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4" y="3472628"/>
                    <a:ext cx="1229671" cy="931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F3E14182-B82D-03BF-A72A-0B91DA6CC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3" y="5515479"/>
                    <a:ext cx="5314219" cy="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89CF38B-C30B-6039-451E-10864597B1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2980525"/>
                    <a:ext cx="0" cy="6229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E3AA4516-6F42-BC96-94E1-3D38597E32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3581974"/>
                    <a:ext cx="0" cy="5432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5BA9FA7F-E461-4CF3-6EA8-B8CA0EA3B1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2990848"/>
                    <a:ext cx="1572665" cy="1375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32F5E5AE-0263-BD4B-AB65-743E5494F2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4118889"/>
                    <a:ext cx="1165686" cy="638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A2595C7-4DB9-94BB-6EB6-0EEDDCCF5DB7}"/>
                    </a:ext>
                  </a:extLst>
                </p:cNvPr>
                <p:cNvSpPr txBox="1"/>
                <p:nvPr/>
              </p:nvSpPr>
              <p:spPr>
                <a:xfrm>
                  <a:off x="4538597" y="4374871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Eutetramitia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etc.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F2C3643-D348-555F-9465-56FC18BCCC69}"/>
                    </a:ext>
                  </a:extLst>
                </p:cNvPr>
                <p:cNvSpPr txBox="1"/>
                <p:nvPr/>
              </p:nvSpPr>
              <p:spPr>
                <a:xfrm>
                  <a:off x="6232475" y="2607443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Euglenophyceae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977EDBC3-5ECE-9919-0F75-A271DE21B98D}"/>
                    </a:ext>
                  </a:extLst>
                </p:cNvPr>
                <p:cNvSpPr/>
                <p:nvPr/>
              </p:nvSpPr>
              <p:spPr>
                <a:xfrm>
                  <a:off x="4807378" y="1789500"/>
                  <a:ext cx="787577" cy="1892500"/>
                </a:xfrm>
                <a:prstGeom prst="arc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E1C5912-1D78-E0EE-B4D0-54DD5B2EE26E}"/>
                    </a:ext>
                  </a:extLst>
                </p:cNvPr>
                <p:cNvSpPr txBox="1"/>
                <p:nvPr/>
              </p:nvSpPr>
              <p:spPr>
                <a:xfrm>
                  <a:off x="3868786" y="1672427"/>
                  <a:ext cx="1444888" cy="21544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1FC1472-D066-59EE-D036-238784669A33}"/>
                    </a:ext>
                  </a:extLst>
                </p:cNvPr>
                <p:cNvSpPr txBox="1"/>
                <p:nvPr/>
              </p:nvSpPr>
              <p:spPr>
                <a:xfrm>
                  <a:off x="2259097" y="3632548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Discoba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EF351A2-D0ED-E601-A053-B72AC7588B50}"/>
                    </a:ext>
                  </a:extLst>
                </p:cNvPr>
                <p:cNvSpPr txBox="1"/>
                <p:nvPr/>
              </p:nvSpPr>
              <p:spPr>
                <a:xfrm>
                  <a:off x="2353133" y="5717149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Metamonada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79104459-0757-9FD5-8041-F50DE26242C5}"/>
                    </a:ext>
                  </a:extLst>
                </p:cNvPr>
                <p:cNvSpPr txBox="1"/>
                <p:nvPr/>
              </p:nvSpPr>
              <p:spPr>
                <a:xfrm>
                  <a:off x="283373" y="4557256"/>
                  <a:ext cx="206976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D6AFCF-8A2A-D531-4337-0F8800B388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3224" y="1868630"/>
                <a:ext cx="0" cy="123051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E6A160F-6BD6-1329-AC9E-F198AA220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03224" y="18819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22367B7-31A9-BC6E-EC24-7EA80DF9E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8102" y="30883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FBB7B9B-A01B-E7E6-5E7B-102975E97F76}"/>
                  </a:ext>
                </a:extLst>
              </p:cNvPr>
              <p:cNvSpPr txBox="1"/>
              <p:nvPr/>
            </p:nvSpPr>
            <p:spPr>
              <a:xfrm>
                <a:off x="7887572" y="2946074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Kinetoplastea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5C6524D-5C54-E995-FA16-31A72DF37F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2" r="14344"/>
          <a:stretch/>
        </p:blipFill>
        <p:spPr>
          <a:xfrm>
            <a:off x="6605195" y="381671"/>
            <a:ext cx="5238974" cy="3340476"/>
          </a:xfrm>
          <a:prstGeom prst="rect">
            <a:avLst/>
          </a:prstGeom>
        </p:spPr>
      </p:pic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28A4541-A878-51AF-D5B2-31A4FF53BE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1273737" y="69601"/>
            <a:ext cx="4313069" cy="3964616"/>
          </a:xfrm>
          <a:prstGeom prst="rect">
            <a:avLst/>
          </a:prstGeom>
        </p:spPr>
      </p:pic>
      <p:pic>
        <p:nvPicPr>
          <p:cNvPr id="4" name="Picture 3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9E40C3B2-B488-BD1D-3462-5EE8598CA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3440"/>
            <a:ext cx="2926080" cy="2194560"/>
          </a:xfrm>
          <a:prstGeom prst="rect">
            <a:avLst/>
          </a:prstGeom>
        </p:spPr>
      </p:pic>
      <p:pic>
        <p:nvPicPr>
          <p:cNvPr id="10" name="Picture 9" descr="A green circle with a pie chart&#10;&#10;AI-generated content may be incorrect.">
            <a:extLst>
              <a:ext uri="{FF2B5EF4-FFF2-40B4-BE49-F238E27FC236}">
                <a16:creationId xmlns:a16="http://schemas.microsoft.com/office/drawing/2014/main" id="{D6F41647-0BDC-46D0-FD22-DC884C090E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663440"/>
            <a:ext cx="2926080" cy="2194560"/>
          </a:xfrm>
          <a:prstGeom prst="rect">
            <a:avLst/>
          </a:prstGeom>
        </p:spPr>
      </p:pic>
      <p:pic>
        <p:nvPicPr>
          <p:cNvPr id="12" name="Picture 11" descr="A pie chart with numbers and text&#10;&#10;AI-generated content may be incorrect.">
            <a:extLst>
              <a:ext uri="{FF2B5EF4-FFF2-40B4-BE49-F238E27FC236}">
                <a16:creationId xmlns:a16="http://schemas.microsoft.com/office/drawing/2014/main" id="{1B3547C1-4471-2944-0F49-A4365B1D4C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960" y="4663440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7" name="Picture 3506" descr="A diagram of a diagram&#10;&#10;AI-generated content may be incorrect.">
            <a:extLst>
              <a:ext uri="{FF2B5EF4-FFF2-40B4-BE49-F238E27FC236}">
                <a16:creationId xmlns:a16="http://schemas.microsoft.com/office/drawing/2014/main" id="{944F2C1B-3AAE-03B9-4D0A-D61AB177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705035"/>
            <a:ext cx="2743200" cy="1543050"/>
          </a:xfrm>
          <a:prstGeom prst="rect">
            <a:avLst/>
          </a:prstGeom>
        </p:spPr>
      </p:pic>
      <p:pic>
        <p:nvPicPr>
          <p:cNvPr id="3509" name="Picture 3508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718AC222-6989-8A24-5246-EC0653F98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94" y="686536"/>
            <a:ext cx="4846903" cy="2726383"/>
          </a:xfrm>
          <a:prstGeom prst="rect">
            <a:avLst/>
          </a:prstGeom>
        </p:spPr>
      </p:pic>
      <p:pic>
        <p:nvPicPr>
          <p:cNvPr id="3511" name="Picture 3510" descr="A blueprint with lines and a square&#10;&#10;AI-generated content may be incorrect.">
            <a:extLst>
              <a:ext uri="{FF2B5EF4-FFF2-40B4-BE49-F238E27FC236}">
                <a16:creationId xmlns:a16="http://schemas.microsoft.com/office/drawing/2014/main" id="{9EBD400D-E8FE-AB90-2032-89EEBB4F1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686536"/>
            <a:ext cx="2743200" cy="1543050"/>
          </a:xfrm>
          <a:prstGeom prst="rect">
            <a:avLst/>
          </a:prstGeom>
        </p:spPr>
      </p:pic>
      <p:pic>
        <p:nvPicPr>
          <p:cNvPr id="3513" name="Picture 3512" descr="A diagram of a graph&#10;&#10;AI-generated content may be incorrect.">
            <a:extLst>
              <a:ext uri="{FF2B5EF4-FFF2-40B4-BE49-F238E27FC236}">
                <a16:creationId xmlns:a16="http://schemas.microsoft.com/office/drawing/2014/main" id="{AADCB6C9-588A-95F4-2241-9E366AD62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2" y="2657475"/>
            <a:ext cx="2743200" cy="1543050"/>
          </a:xfrm>
          <a:prstGeom prst="rect">
            <a:avLst/>
          </a:prstGeom>
        </p:spPr>
      </p:pic>
      <p:pic>
        <p:nvPicPr>
          <p:cNvPr id="3515" name="Picture 3514" descr="A diagram of a graph&#10;&#10;AI-generated content may be incorrect.">
            <a:extLst>
              <a:ext uri="{FF2B5EF4-FFF2-40B4-BE49-F238E27FC236}">
                <a16:creationId xmlns:a16="http://schemas.microsoft.com/office/drawing/2014/main" id="{66590464-146A-DDE6-2F69-2629D12C2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2657475"/>
            <a:ext cx="2743200" cy="1543050"/>
          </a:xfrm>
          <a:prstGeom prst="rect">
            <a:avLst/>
          </a:prstGeom>
        </p:spPr>
      </p:pic>
      <p:pic>
        <p:nvPicPr>
          <p:cNvPr id="3517" name="Picture 3516" descr="A diagram of a graph&#10;&#10;AI-generated content may be incorrect.">
            <a:extLst>
              <a:ext uri="{FF2B5EF4-FFF2-40B4-BE49-F238E27FC236}">
                <a16:creationId xmlns:a16="http://schemas.microsoft.com/office/drawing/2014/main" id="{F10AC478-5C71-4460-873C-7D443AD651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4685446"/>
            <a:ext cx="2743200" cy="1543050"/>
          </a:xfrm>
          <a:prstGeom prst="rect">
            <a:avLst/>
          </a:prstGeom>
        </p:spPr>
      </p:pic>
      <p:pic>
        <p:nvPicPr>
          <p:cNvPr id="3519" name="Picture 3518" descr="A diagram of a diagram&#10;&#10;AI-generated content may be incorrect.">
            <a:extLst>
              <a:ext uri="{FF2B5EF4-FFF2-40B4-BE49-F238E27FC236}">
                <a16:creationId xmlns:a16="http://schemas.microsoft.com/office/drawing/2014/main" id="{F5D9E7CA-160C-95BB-EA7F-6C46544FB1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4685446"/>
            <a:ext cx="2743200" cy="1543050"/>
          </a:xfrm>
          <a:prstGeom prst="rect">
            <a:avLst/>
          </a:prstGeom>
        </p:spPr>
      </p:pic>
      <p:sp>
        <p:nvSpPr>
          <p:cNvPr id="3524" name="TextBox 3523">
            <a:extLst>
              <a:ext uri="{FF2B5EF4-FFF2-40B4-BE49-F238E27FC236}">
                <a16:creationId xmlns:a16="http://schemas.microsoft.com/office/drawing/2014/main" id="{D173A1F1-43CE-A196-46BF-9C0BF212BDF8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</a:t>
            </a:r>
          </a:p>
        </p:txBody>
      </p:sp>
      <p:pic>
        <p:nvPicPr>
          <p:cNvPr id="3" name="Picture 2" descr="A graph with dots and lines&#10;&#10;AI-generated content may be incorrect.">
            <a:extLst>
              <a:ext uri="{FF2B5EF4-FFF2-40B4-BE49-F238E27FC236}">
                <a16:creationId xmlns:a16="http://schemas.microsoft.com/office/drawing/2014/main" id="{EC50CECB-52B5-04B4-D703-05F9A5CB6D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94" y="3697872"/>
            <a:ext cx="4844288" cy="272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3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EA87E-A805-B01F-CEFA-55AD2063F3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01094AB1-ABC4-F8AC-8F4D-1354B107B8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250" y="419624"/>
            <a:ext cx="2804160" cy="2103120"/>
          </a:xfrm>
          <a:prstGeom prst="rect">
            <a:avLst/>
          </a:prstGeom>
        </p:spPr>
      </p:pic>
      <p:pic>
        <p:nvPicPr>
          <p:cNvPr id="13" name="Picture 1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4A9D521E-902D-53B8-EA27-59CE451AE4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090" y="4118349"/>
            <a:ext cx="2804160" cy="21031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983A77-90CF-9010-950F-056A3A9C46B3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8" name="Picture 7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B82244BE-27C4-F203-54A1-B484F59508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6170" y="545091"/>
            <a:ext cx="2926080" cy="2194560"/>
          </a:xfrm>
          <a:prstGeom prst="rect">
            <a:avLst/>
          </a:prstGeom>
        </p:spPr>
      </p:pic>
      <p:pic>
        <p:nvPicPr>
          <p:cNvPr id="15" name="Picture 14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E072CC42-DDAF-8450-A229-BF115B7FD4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250" y="4118349"/>
            <a:ext cx="2804160" cy="210312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7BFA0BDC-CB71-2C03-4422-1C71382F0E58}"/>
              </a:ext>
            </a:extLst>
          </p:cNvPr>
          <p:cNvGrpSpPr/>
          <p:nvPr/>
        </p:nvGrpSpPr>
        <p:grpSpPr>
          <a:xfrm>
            <a:off x="-4926" y="419624"/>
            <a:ext cx="6773016" cy="6230788"/>
            <a:chOff x="112998" y="313606"/>
            <a:chExt cx="6773016" cy="6230788"/>
          </a:xfrm>
        </p:grpSpPr>
        <p:pic>
          <p:nvPicPr>
            <p:cNvPr id="9" name="Picture 8" descr="A circular chart with different colored circles&#10;&#10;AI-generated content may be incorrect.">
              <a:extLst>
                <a:ext uri="{FF2B5EF4-FFF2-40B4-BE49-F238E27FC236}">
                  <a16:creationId xmlns:a16="http://schemas.microsoft.com/office/drawing/2014/main" id="{4F5F582F-D5DF-00C7-1C69-6F6C6988C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567" r="19287"/>
            <a:stretch/>
          </p:blipFill>
          <p:spPr>
            <a:xfrm>
              <a:off x="112998" y="313606"/>
              <a:ext cx="6773016" cy="623078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4B65D8C-314F-4EBC-3724-1658E0AA56F5}"/>
                </a:ext>
              </a:extLst>
            </p:cNvPr>
            <p:cNvSpPr txBox="1"/>
            <p:nvPr/>
          </p:nvSpPr>
          <p:spPr>
            <a:xfrm rot="18537875">
              <a:off x="1144717" y="1966902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/>
                <a:t>TOR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A34D573-F01D-B6B5-4D2D-8573BDBEE6B0}"/>
                </a:ext>
              </a:extLst>
            </p:cNvPr>
            <p:cNvSpPr txBox="1"/>
            <p:nvPr/>
          </p:nvSpPr>
          <p:spPr>
            <a:xfrm rot="18537875">
              <a:off x="1228365" y="2010787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/>
                <a:t>LST8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CA8AD23-4538-9A6E-9CB5-B8DC9CFD0997}"/>
                </a:ext>
              </a:extLst>
            </p:cNvPr>
            <p:cNvSpPr txBox="1"/>
            <p:nvPr/>
          </p:nvSpPr>
          <p:spPr>
            <a:xfrm rot="18537875">
              <a:off x="1309470" y="2083998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/>
                <a:t>RAPTOR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D9E7579-3B87-1EE4-FF6D-63D4F569BE76}"/>
                </a:ext>
              </a:extLst>
            </p:cNvPr>
            <p:cNvSpPr txBox="1"/>
            <p:nvPr/>
          </p:nvSpPr>
          <p:spPr>
            <a:xfrm rot="18537875">
              <a:off x="1393447" y="2151195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/>
                <a:t>RICTOR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0784DD-74A5-AEB6-EBB8-6E1BC3CA8F96}"/>
                </a:ext>
              </a:extLst>
            </p:cNvPr>
            <p:cNvSpPr txBox="1"/>
            <p:nvPr/>
          </p:nvSpPr>
          <p:spPr>
            <a:xfrm rot="18537875">
              <a:off x="1477082" y="2207387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/>
                <a:t>SIN1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9151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51215" y="2539696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321875" y="2819506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239609" y="3005330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055048" y="2008311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013394" y="2286117"/>
            <a:ext cx="10416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urved Up Arrow 33">
            <a:extLst>
              <a:ext uri="{FF2B5EF4-FFF2-40B4-BE49-F238E27FC236}">
                <a16:creationId xmlns:a16="http://schemas.microsoft.com/office/drawing/2014/main" id="{D3737763-05BE-4F90-FD84-F56BB23672B5}"/>
              </a:ext>
            </a:extLst>
          </p:cNvPr>
          <p:cNvSpPr/>
          <p:nvPr/>
        </p:nvSpPr>
        <p:spPr>
          <a:xfrm>
            <a:off x="3036185" y="1736503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1925390" y="1344225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9B9C0FFE-D75E-AD1B-01AA-FFD0CB62E29C}"/>
              </a:ext>
            </a:extLst>
          </p:cNvPr>
          <p:cNvCxnSpPr>
            <a:cxnSpLocks/>
            <a:stCxn id="35" idx="6"/>
            <a:endCxn id="130" idx="4"/>
          </p:cNvCxnSpPr>
          <p:nvPr/>
        </p:nvCxnSpPr>
        <p:spPr>
          <a:xfrm flipV="1">
            <a:off x="5780608" y="1663114"/>
            <a:ext cx="286282" cy="623003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3539003" y="130476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7965884" y="2983741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5559348" y="2210159"/>
            <a:ext cx="922563" cy="109868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013394" y="2284694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030549" y="2280935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CC3F38F2-A8E2-E273-AF9F-7942B04F2692}"/>
              </a:ext>
            </a:extLst>
          </p:cNvPr>
          <p:cNvCxnSpPr>
            <a:cxnSpLocks/>
            <a:stCxn id="142" idx="6"/>
            <a:endCxn id="133" idx="2"/>
          </p:cNvCxnSpPr>
          <p:nvPr/>
        </p:nvCxnSpPr>
        <p:spPr>
          <a:xfrm>
            <a:off x="9011900" y="3891058"/>
            <a:ext cx="1127179" cy="5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9690268" y="294324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77" name="Curved Up Arrow 76">
            <a:extLst>
              <a:ext uri="{FF2B5EF4-FFF2-40B4-BE49-F238E27FC236}">
                <a16:creationId xmlns:a16="http://schemas.microsoft.com/office/drawing/2014/main" id="{04E8D20E-40E0-8CE3-8C77-41114069FCEE}"/>
              </a:ext>
            </a:extLst>
          </p:cNvPr>
          <p:cNvSpPr/>
          <p:nvPr/>
        </p:nvSpPr>
        <p:spPr>
          <a:xfrm>
            <a:off x="9131664" y="334402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455285" y="3417143"/>
            <a:ext cx="2047587" cy="85231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2905236" y="4589289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</p:cNvCxnSpPr>
          <p:nvPr/>
        </p:nvCxnSpPr>
        <p:spPr>
          <a:xfrm>
            <a:off x="5559348" y="3308840"/>
            <a:ext cx="1807669" cy="565463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</p:cNvCxnSpPr>
          <p:nvPr/>
        </p:nvCxnSpPr>
        <p:spPr>
          <a:xfrm>
            <a:off x="4209215" y="4867095"/>
            <a:ext cx="1165431" cy="76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Curved Up Arrow 121">
            <a:extLst>
              <a:ext uri="{FF2B5EF4-FFF2-40B4-BE49-F238E27FC236}">
                <a16:creationId xmlns:a16="http://schemas.microsoft.com/office/drawing/2014/main" id="{DC8E7A65-2130-2A10-E631-18591CF51CCF}"/>
              </a:ext>
            </a:extLst>
          </p:cNvPr>
          <p:cNvSpPr/>
          <p:nvPr/>
        </p:nvSpPr>
        <p:spPr>
          <a:xfrm>
            <a:off x="4298496" y="430469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3929150" y="3959137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82937300-A15A-E72D-A394-9EFA8FAC3E21}"/>
              </a:ext>
            </a:extLst>
          </p:cNvPr>
          <p:cNvSpPr/>
          <p:nvPr/>
        </p:nvSpPr>
        <p:spPr>
          <a:xfrm>
            <a:off x="5319338" y="1263394"/>
            <a:ext cx="1495103" cy="39972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Chlorophyta</a:t>
            </a:r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34577F90-0601-BFC7-3144-993D1DD6AE5D}"/>
              </a:ext>
            </a:extLst>
          </p:cNvPr>
          <p:cNvSpPr/>
          <p:nvPr/>
        </p:nvSpPr>
        <p:spPr>
          <a:xfrm>
            <a:off x="5348448" y="926020"/>
            <a:ext cx="1495103" cy="39972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Rhodophyta</a:t>
            </a: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E86BBE3-9794-D463-BA4B-D1DA421AE53B}"/>
              </a:ext>
            </a:extLst>
          </p:cNvPr>
          <p:cNvSpPr/>
          <p:nvPr/>
        </p:nvSpPr>
        <p:spPr>
          <a:xfrm>
            <a:off x="5377558" y="593461"/>
            <a:ext cx="1495103" cy="399720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Streptophyta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22F8167-B077-F476-A296-57304C92D75F}"/>
              </a:ext>
            </a:extLst>
          </p:cNvPr>
          <p:cNvSpPr/>
          <p:nvPr/>
        </p:nvSpPr>
        <p:spPr>
          <a:xfrm>
            <a:off x="10139079" y="3618374"/>
            <a:ext cx="1471675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Brown Algae 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7368810" y="3608131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</p:cNvCxnSpPr>
          <p:nvPr/>
        </p:nvCxnSpPr>
        <p:spPr>
          <a:xfrm rot="16200000" flipH="1">
            <a:off x="6091532" y="3987937"/>
            <a:ext cx="1900988" cy="114981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5970CD92-455E-BEE1-4CBD-71F61AF34A11}"/>
              </a:ext>
            </a:extLst>
          </p:cNvPr>
          <p:cNvSpPr/>
          <p:nvPr/>
        </p:nvSpPr>
        <p:spPr>
          <a:xfrm>
            <a:off x="8773555" y="5235531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A5797098-F2D9-889A-FE80-2A582060C8DB}"/>
              </a:ext>
            </a:extLst>
          </p:cNvPr>
          <p:cNvCxnSpPr>
            <a:cxnSpLocks/>
            <a:endCxn id="145" idx="2"/>
          </p:cNvCxnSpPr>
          <p:nvPr/>
        </p:nvCxnSpPr>
        <p:spPr>
          <a:xfrm>
            <a:off x="7552880" y="5513337"/>
            <a:ext cx="122067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1" name="Curved Up Arrow 150">
            <a:extLst>
              <a:ext uri="{FF2B5EF4-FFF2-40B4-BE49-F238E27FC236}">
                <a16:creationId xmlns:a16="http://schemas.microsoft.com/office/drawing/2014/main" id="{00E31C95-E71C-A022-D742-6F7E3DF07850}"/>
              </a:ext>
            </a:extLst>
          </p:cNvPr>
          <p:cNvSpPr/>
          <p:nvPr/>
        </p:nvSpPr>
        <p:spPr>
          <a:xfrm>
            <a:off x="7630108" y="495410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3C5AC36-F609-585F-C396-BC67AE82548D}"/>
              </a:ext>
            </a:extLst>
          </p:cNvPr>
          <p:cNvSpPr/>
          <p:nvPr/>
        </p:nvSpPr>
        <p:spPr>
          <a:xfrm>
            <a:off x="8275732" y="4492941"/>
            <a:ext cx="1149812" cy="38115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+ TORC1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9B0BCA40-9570-9A2E-973A-5B74F31CDF90}"/>
              </a:ext>
            </a:extLst>
          </p:cNvPr>
          <p:cNvSpPr txBox="1"/>
          <p:nvPr/>
        </p:nvSpPr>
        <p:spPr>
          <a:xfrm>
            <a:off x="5358008" y="4702172"/>
            <a:ext cx="1087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 err="1"/>
              <a:t>Eulena</a:t>
            </a:r>
            <a:r>
              <a:rPr lang="en-US" sz="1000" i="1" dirty="0"/>
              <a:t> </a:t>
            </a:r>
            <a:r>
              <a:rPr lang="en-US" sz="1000" i="1" dirty="0" err="1"/>
              <a:t>Gracilis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AD9FEDA-39D8-E4CB-0874-D87D4CCF8DB5}"/>
              </a:ext>
            </a:extLst>
          </p:cNvPr>
          <p:cNvSpPr txBox="1"/>
          <p:nvPr/>
        </p:nvSpPr>
        <p:spPr>
          <a:xfrm>
            <a:off x="6814440" y="4544236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6481911" y="1970777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6" name="Curved Up Arrow 45">
            <a:extLst>
              <a:ext uri="{FF2B5EF4-FFF2-40B4-BE49-F238E27FC236}">
                <a16:creationId xmlns:a16="http://schemas.microsoft.com/office/drawing/2014/main" id="{023FBD34-852D-DFC0-891F-74EA0708ADB8}"/>
              </a:ext>
            </a:extLst>
          </p:cNvPr>
          <p:cNvSpPr/>
          <p:nvPr/>
        </p:nvSpPr>
        <p:spPr>
          <a:xfrm>
            <a:off x="9059316" y="2109655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8408557" y="1845002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991CB09-EACE-7316-B30D-6314EBD45E5A}"/>
              </a:ext>
            </a:extLst>
          </p:cNvPr>
          <p:cNvCxnSpPr>
            <a:cxnSpLocks/>
          </p:cNvCxnSpPr>
          <p:nvPr/>
        </p:nvCxnSpPr>
        <p:spPr>
          <a:xfrm>
            <a:off x="8950232" y="2665700"/>
            <a:ext cx="1137755" cy="128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7B794FAC-F273-B568-C21F-7A7B70C07556}"/>
              </a:ext>
            </a:extLst>
          </p:cNvPr>
          <p:cNvSpPr txBox="1"/>
          <p:nvPr/>
        </p:nvSpPr>
        <p:spPr>
          <a:xfrm>
            <a:off x="10137300" y="2426583"/>
            <a:ext cx="1360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Paulinella</a:t>
            </a:r>
            <a:r>
              <a:rPr lang="en-US" sz="1000" i="1" dirty="0"/>
              <a:t> </a:t>
            </a:r>
            <a:r>
              <a:rPr lang="en-US" sz="1000" i="1" dirty="0" err="1"/>
              <a:t>Micropora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cxnSp>
        <p:nvCxnSpPr>
          <p:cNvPr id="138" name="Curved Connector 137">
            <a:extLst>
              <a:ext uri="{FF2B5EF4-FFF2-40B4-BE49-F238E27FC236}">
                <a16:creationId xmlns:a16="http://schemas.microsoft.com/office/drawing/2014/main" id="{1FC7040E-79CD-7A61-BAD0-F29B2E9676F7}"/>
              </a:ext>
            </a:extLst>
          </p:cNvPr>
          <p:cNvCxnSpPr>
            <a:cxnSpLocks/>
            <a:stCxn id="26" idx="6"/>
          </p:cNvCxnSpPr>
          <p:nvPr/>
        </p:nvCxnSpPr>
        <p:spPr>
          <a:xfrm flipV="1">
            <a:off x="7841931" y="1578483"/>
            <a:ext cx="1065371" cy="63167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F741AEFF-DD54-5812-425A-4C6D3C54B2AE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7841931" y="2210159"/>
            <a:ext cx="1133252" cy="45544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F1EEBECF-7658-E0E2-849D-E1F3D4BEF2FA}"/>
              </a:ext>
            </a:extLst>
          </p:cNvPr>
          <p:cNvCxnSpPr>
            <a:cxnSpLocks/>
            <a:endCxn id="170" idx="2"/>
          </p:cNvCxnSpPr>
          <p:nvPr/>
        </p:nvCxnSpPr>
        <p:spPr>
          <a:xfrm>
            <a:off x="8866159" y="1582527"/>
            <a:ext cx="1239019" cy="7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10105178" y="1294948"/>
            <a:ext cx="1879685" cy="5909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Chlorarachniales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6" name="Curved Up Arrow 175">
            <a:extLst>
              <a:ext uri="{FF2B5EF4-FFF2-40B4-BE49-F238E27FC236}">
                <a16:creationId xmlns:a16="http://schemas.microsoft.com/office/drawing/2014/main" id="{1084F734-DF29-0134-EB1C-91634ADBA9FB}"/>
              </a:ext>
            </a:extLst>
          </p:cNvPr>
          <p:cNvSpPr/>
          <p:nvPr/>
        </p:nvSpPr>
        <p:spPr>
          <a:xfrm>
            <a:off x="9053156" y="101896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8431248" y="711663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</p:spTree>
    <p:extLst>
      <p:ext uri="{BB962C8B-B14F-4D97-AF65-F5344CB8AC3E}">
        <p14:creationId xmlns:p14="http://schemas.microsoft.com/office/powerpoint/2010/main" val="3484078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530717" y="2160554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801377" y="2440364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719111" y="2626188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534550" y="1629169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492896" y="1906975"/>
            <a:ext cx="1041654" cy="0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2533934" y="1497753"/>
            <a:ext cx="16195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3893191" y="1162555"/>
            <a:ext cx="894064" cy="327217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7239808" y="2749974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6038850" y="1185661"/>
            <a:ext cx="1113888" cy="1744037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492896" y="1905552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510051" y="1901793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8107544" y="2391172"/>
            <a:ext cx="894064" cy="327217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969581" y="3004719"/>
            <a:ext cx="1631017" cy="502310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3036244" y="3793577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  <a:endCxn id="142" idx="2"/>
          </p:cNvCxnSpPr>
          <p:nvPr/>
        </p:nvCxnSpPr>
        <p:spPr>
          <a:xfrm>
            <a:off x="6038850" y="2929698"/>
            <a:ext cx="657223" cy="458587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  <a:endCxn id="30" idx="2"/>
          </p:cNvCxnSpPr>
          <p:nvPr/>
        </p:nvCxnSpPr>
        <p:spPr>
          <a:xfrm>
            <a:off x="4340223" y="4071383"/>
            <a:ext cx="615908" cy="1673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3435621" y="3520767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6696073" y="3105358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  <a:stCxn id="33" idx="6"/>
            <a:endCxn id="148" idx="0"/>
          </p:cNvCxnSpPr>
          <p:nvPr/>
        </p:nvCxnSpPr>
        <p:spPr>
          <a:xfrm>
            <a:off x="6038850" y="2929698"/>
            <a:ext cx="473960" cy="2447120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7152738" y="946279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7658995" y="1729010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9261470" y="476097"/>
            <a:ext cx="1879685" cy="580271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solidFill>
                  <a:schemeClr val="tx1"/>
                </a:solidFill>
              </a:rPr>
              <a:t>Chlorarachniales</a:t>
            </a:r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7567022" y="414301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7" name="Curved Connector 6">
            <a:extLst>
              <a:ext uri="{FF2B5EF4-FFF2-40B4-BE49-F238E27FC236}">
                <a16:creationId xmlns:a16="http://schemas.microsoft.com/office/drawing/2014/main" id="{F9356759-0E6B-EB81-1F99-05A3F43B76EE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8309662" y="5130709"/>
            <a:ext cx="866284" cy="513408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51892F50-FB7A-5069-7BB5-540760D54E87}"/>
              </a:ext>
            </a:extLst>
          </p:cNvPr>
          <p:cNvSpPr/>
          <p:nvPr/>
        </p:nvSpPr>
        <p:spPr>
          <a:xfrm>
            <a:off x="9175946" y="4852903"/>
            <a:ext cx="1982311" cy="55561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Ex. Polarella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glaciallis</a:t>
            </a:r>
            <a:endParaRPr lang="en-US" sz="800" dirty="0">
              <a:solidFill>
                <a:schemeClr val="tx1"/>
              </a:solidFill>
              <a:latin typeface="Aptos" panose="020B0004020202020204" pitchFamily="34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B5FD511-5671-85B0-CA12-5B148D10244E}"/>
              </a:ext>
            </a:extLst>
          </p:cNvPr>
          <p:cNvSpPr/>
          <p:nvPr/>
        </p:nvSpPr>
        <p:spPr>
          <a:xfrm>
            <a:off x="9178110" y="5341997"/>
            <a:ext cx="1963045" cy="555611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Ex.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Viterlla</a:t>
            </a:r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Brasicaformis</a:t>
            </a:r>
            <a:endParaRPr lang="en-US" sz="800" dirty="0">
              <a:solidFill>
                <a:schemeClr val="tx1"/>
              </a:solidFill>
              <a:latin typeface="Aptos" panose="020B0004020202020204" pitchFamily="34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TORC1 + TORC2 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7519C6F-448A-D7C0-F59F-3D03AA0A55C0}"/>
              </a:ext>
            </a:extLst>
          </p:cNvPr>
          <p:cNvSpPr/>
          <p:nvPr/>
        </p:nvSpPr>
        <p:spPr>
          <a:xfrm>
            <a:off x="9239475" y="5848623"/>
            <a:ext cx="1963045" cy="555611"/>
          </a:xfrm>
          <a:prstGeom prst="ellipse">
            <a:avLst/>
          </a:prstGeom>
          <a:solidFill>
            <a:srgbClr val="FF0035"/>
          </a:solidFill>
          <a:ln>
            <a:solidFill>
              <a:srgbClr val="FF00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Ex. Plasmodium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Falidiparum</a:t>
            </a:r>
            <a:endParaRPr lang="en-US" sz="800" dirty="0">
              <a:solidFill>
                <a:schemeClr val="tx1"/>
              </a:solidFill>
              <a:latin typeface="Aptos" panose="020B0004020202020204" pitchFamily="34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92DA903-7764-F44D-CA80-88E61F54000D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8311099" y="5619803"/>
            <a:ext cx="867011" cy="348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6BF7CA9D-87C4-A91C-6D70-68CECF3F50EE}"/>
              </a:ext>
            </a:extLst>
          </p:cNvPr>
          <p:cNvCxnSpPr>
            <a:cxnSpLocks/>
            <a:endCxn id="14" idx="2"/>
          </p:cNvCxnSpPr>
          <p:nvPr/>
        </p:nvCxnSpPr>
        <p:spPr>
          <a:xfrm>
            <a:off x="8313301" y="5654624"/>
            <a:ext cx="926174" cy="471805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19141519-8821-A87A-DDE6-A56F4401B662}"/>
              </a:ext>
            </a:extLst>
          </p:cNvPr>
          <p:cNvSpPr/>
          <p:nvPr/>
        </p:nvSpPr>
        <p:spPr>
          <a:xfrm>
            <a:off x="4956131" y="3777482"/>
            <a:ext cx="1303979" cy="591148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>
                <a:solidFill>
                  <a:schemeClr val="tx1"/>
                </a:solidFill>
              </a:rPr>
              <a:t>Eulena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r>
              <a:rPr lang="en-US" sz="800" dirty="0" err="1">
                <a:solidFill>
                  <a:schemeClr val="tx1"/>
                </a:solidFill>
              </a:rPr>
              <a:t>Gracilis</a:t>
            </a:r>
            <a:endParaRPr lang="en-US" sz="800" dirty="0">
              <a:solidFill>
                <a:schemeClr val="tx1"/>
              </a:solidFill>
            </a:endParaRPr>
          </a:p>
          <a:p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EE095FD-F5CC-74AD-3901-671350AB5F28}"/>
              </a:ext>
            </a:extLst>
          </p:cNvPr>
          <p:cNvSpPr/>
          <p:nvPr/>
        </p:nvSpPr>
        <p:spPr>
          <a:xfrm>
            <a:off x="9217389" y="1299676"/>
            <a:ext cx="1928484" cy="555611"/>
          </a:xfrm>
          <a:prstGeom prst="ellipse">
            <a:avLst/>
          </a:prstGeom>
          <a:solidFill>
            <a:srgbClr val="00D238"/>
          </a:solidFill>
          <a:ln>
            <a:solidFill>
              <a:srgbClr val="00D2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Paulinella </a:t>
            </a:r>
            <a:r>
              <a:rPr lang="en-US" sz="800" dirty="0" err="1">
                <a:solidFill>
                  <a:schemeClr val="tx1"/>
                </a:solidFill>
              </a:rPr>
              <a:t>Micropora</a:t>
            </a:r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E07B7596-DAE5-09E2-2F72-F70C50B7AA25}"/>
              </a:ext>
            </a:extLst>
          </p:cNvPr>
          <p:cNvSpPr txBox="1"/>
          <p:nvPr/>
        </p:nvSpPr>
        <p:spPr>
          <a:xfrm>
            <a:off x="6641112" y="5162293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B9F2A29-E706-29F4-AFFD-96C6625B70CF}"/>
              </a:ext>
            </a:extLst>
          </p:cNvPr>
          <p:cNvSpPr/>
          <p:nvPr/>
        </p:nvSpPr>
        <p:spPr>
          <a:xfrm>
            <a:off x="7713048" y="4715080"/>
            <a:ext cx="1250903" cy="4789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or TORC2 + TORC1</a:t>
            </a: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7CED74DC-B3BD-D212-BA37-10F5B38941BD}"/>
              </a:ext>
            </a:extLst>
          </p:cNvPr>
          <p:cNvCxnSpPr>
            <a:cxnSpLocks/>
            <a:stCxn id="148" idx="6"/>
          </p:cNvCxnSpPr>
          <p:nvPr/>
        </p:nvCxnSpPr>
        <p:spPr>
          <a:xfrm>
            <a:off x="7164799" y="5654624"/>
            <a:ext cx="1209460" cy="0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8" name="Oval 147">
            <a:extLst>
              <a:ext uri="{FF2B5EF4-FFF2-40B4-BE49-F238E27FC236}">
                <a16:creationId xmlns:a16="http://schemas.microsoft.com/office/drawing/2014/main" id="{DB3B9AC2-F0D6-7DC3-0BC6-58815DD86DE5}"/>
              </a:ext>
            </a:extLst>
          </p:cNvPr>
          <p:cNvSpPr/>
          <p:nvPr/>
        </p:nvSpPr>
        <p:spPr>
          <a:xfrm>
            <a:off x="5860820" y="5376818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67" name="Curved Connector 166">
            <a:extLst>
              <a:ext uri="{FF2B5EF4-FFF2-40B4-BE49-F238E27FC236}">
                <a16:creationId xmlns:a16="http://schemas.microsoft.com/office/drawing/2014/main" id="{8F403F6E-E0F7-200A-4BDB-D39F9D2881D3}"/>
              </a:ext>
            </a:extLst>
          </p:cNvPr>
          <p:cNvCxnSpPr>
            <a:cxnSpLocks/>
            <a:stCxn id="26" idx="6"/>
            <a:endCxn id="44" idx="2"/>
          </p:cNvCxnSpPr>
          <p:nvPr/>
        </p:nvCxnSpPr>
        <p:spPr>
          <a:xfrm>
            <a:off x="8512758" y="1185661"/>
            <a:ext cx="704631" cy="391821"/>
          </a:xfrm>
          <a:prstGeom prst="curvedConnector3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1" name="Curved Connector 170">
            <a:extLst>
              <a:ext uri="{FF2B5EF4-FFF2-40B4-BE49-F238E27FC236}">
                <a16:creationId xmlns:a16="http://schemas.microsoft.com/office/drawing/2014/main" id="{1D784867-A738-D946-0E84-17BCEC98B4A8}"/>
              </a:ext>
            </a:extLst>
          </p:cNvPr>
          <p:cNvCxnSpPr>
            <a:cxnSpLocks/>
            <a:stCxn id="26" idx="6"/>
            <a:endCxn id="170" idx="2"/>
          </p:cNvCxnSpPr>
          <p:nvPr/>
        </p:nvCxnSpPr>
        <p:spPr>
          <a:xfrm flipV="1">
            <a:off x="8512758" y="766233"/>
            <a:ext cx="748712" cy="419428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3" name="Oval 192">
            <a:extLst>
              <a:ext uri="{FF2B5EF4-FFF2-40B4-BE49-F238E27FC236}">
                <a16:creationId xmlns:a16="http://schemas.microsoft.com/office/drawing/2014/main" id="{A83DCB2A-5AC7-700C-7553-114C66357251}"/>
              </a:ext>
            </a:extLst>
          </p:cNvPr>
          <p:cNvSpPr/>
          <p:nvPr/>
        </p:nvSpPr>
        <p:spPr>
          <a:xfrm>
            <a:off x="9181327" y="2339956"/>
            <a:ext cx="1963045" cy="565854"/>
          </a:xfrm>
          <a:prstGeom prst="ellipse">
            <a:avLst/>
          </a:prstGeom>
          <a:solidFill>
            <a:srgbClr val="00D238"/>
          </a:solidFill>
          <a:ln>
            <a:solidFill>
              <a:srgbClr val="00D2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0" i="0" dirty="0">
                <a:solidFill>
                  <a:srgbClr val="000000"/>
                </a:solidFill>
                <a:effectLst/>
                <a:latin typeface="DejaVu Sans"/>
              </a:rPr>
              <a:t>Bacillariophyta</a:t>
            </a:r>
          </a:p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TORC1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74300041-9A4B-9A4C-FDCD-E58681AF903F}"/>
              </a:ext>
            </a:extLst>
          </p:cNvPr>
          <p:cNvSpPr/>
          <p:nvPr/>
        </p:nvSpPr>
        <p:spPr>
          <a:xfrm>
            <a:off x="9163627" y="2826513"/>
            <a:ext cx="1972500" cy="580037"/>
          </a:xfrm>
          <a:prstGeom prst="ellipse">
            <a:avLst/>
          </a:prstGeom>
          <a:solidFill>
            <a:srgbClr val="00D5A5"/>
          </a:solidFill>
          <a:ln>
            <a:solidFill>
              <a:srgbClr val="00D5A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Brown Algae </a:t>
            </a:r>
          </a:p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TORC1 + TORC2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96FD7A10-C690-3CF4-EE46-1A839DA23F39}"/>
              </a:ext>
            </a:extLst>
          </p:cNvPr>
          <p:cNvSpPr/>
          <p:nvPr/>
        </p:nvSpPr>
        <p:spPr>
          <a:xfrm>
            <a:off x="9133848" y="3304757"/>
            <a:ext cx="2024409" cy="555611"/>
          </a:xfrm>
          <a:prstGeom prst="ellipse">
            <a:avLst/>
          </a:prstGeom>
          <a:solidFill>
            <a:srgbClr val="00D5A5"/>
          </a:solidFill>
          <a:ln>
            <a:solidFill>
              <a:srgbClr val="00D5A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Microalgae </a:t>
            </a:r>
          </a:p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TORC1 + TORC2</a:t>
            </a:r>
            <a:endParaRPr lang="en-US" sz="800" dirty="0">
              <a:solidFill>
                <a:schemeClr val="tx1"/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B2F960D-7AB2-B204-B483-41D48D5E0EC8}"/>
              </a:ext>
            </a:extLst>
          </p:cNvPr>
          <p:cNvCxnSpPr>
            <a:cxnSpLocks/>
            <a:stCxn id="142" idx="6"/>
          </p:cNvCxnSpPr>
          <p:nvPr/>
        </p:nvCxnSpPr>
        <p:spPr>
          <a:xfrm>
            <a:off x="8339163" y="3388285"/>
            <a:ext cx="593304" cy="0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0" name="Curved Connector 89">
            <a:extLst>
              <a:ext uri="{FF2B5EF4-FFF2-40B4-BE49-F238E27FC236}">
                <a16:creationId xmlns:a16="http://schemas.microsoft.com/office/drawing/2014/main" id="{1A01BCF2-BF9F-28AB-B82D-06546F548329}"/>
              </a:ext>
            </a:extLst>
          </p:cNvPr>
          <p:cNvCxnSpPr>
            <a:endCxn id="193" idx="2"/>
          </p:cNvCxnSpPr>
          <p:nvPr/>
        </p:nvCxnSpPr>
        <p:spPr>
          <a:xfrm rot="5400000" flipH="1" flipV="1">
            <a:off x="8690495" y="2864858"/>
            <a:ext cx="732806" cy="2488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>
            <a:extLst>
              <a:ext uri="{FF2B5EF4-FFF2-40B4-BE49-F238E27FC236}">
                <a16:creationId xmlns:a16="http://schemas.microsoft.com/office/drawing/2014/main" id="{5C11A290-394F-B420-42BA-3B600137FFCA}"/>
              </a:ext>
            </a:extLst>
          </p:cNvPr>
          <p:cNvCxnSpPr>
            <a:cxnSpLocks/>
            <a:endCxn id="205" idx="2"/>
          </p:cNvCxnSpPr>
          <p:nvPr/>
        </p:nvCxnSpPr>
        <p:spPr>
          <a:xfrm rot="5400000" flipH="1" flipV="1">
            <a:off x="8923215" y="3125786"/>
            <a:ext cx="249665" cy="231159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>
            <a:extLst>
              <a:ext uri="{FF2B5EF4-FFF2-40B4-BE49-F238E27FC236}">
                <a16:creationId xmlns:a16="http://schemas.microsoft.com/office/drawing/2014/main" id="{8973C111-1862-035C-C50A-D5867259FD1C}"/>
              </a:ext>
            </a:extLst>
          </p:cNvPr>
          <p:cNvCxnSpPr>
            <a:endCxn id="187" idx="2"/>
          </p:cNvCxnSpPr>
          <p:nvPr/>
        </p:nvCxnSpPr>
        <p:spPr>
          <a:xfrm rot="16200000" flipH="1">
            <a:off x="8743597" y="3590362"/>
            <a:ext cx="599091" cy="221348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>
            <a:extLst>
              <a:ext uri="{FF2B5EF4-FFF2-40B4-BE49-F238E27FC236}">
                <a16:creationId xmlns:a16="http://schemas.microsoft.com/office/drawing/2014/main" id="{528CDF62-7B54-FB23-2146-63B301168CDA}"/>
              </a:ext>
            </a:extLst>
          </p:cNvPr>
          <p:cNvCxnSpPr>
            <a:endCxn id="210" idx="2"/>
          </p:cNvCxnSpPr>
          <p:nvPr/>
        </p:nvCxnSpPr>
        <p:spPr>
          <a:xfrm rot="16200000" flipH="1">
            <a:off x="8919721" y="3368436"/>
            <a:ext cx="226874" cy="201380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7" name="Oval 186">
            <a:extLst>
              <a:ext uri="{FF2B5EF4-FFF2-40B4-BE49-F238E27FC236}">
                <a16:creationId xmlns:a16="http://schemas.microsoft.com/office/drawing/2014/main" id="{CE3145FB-8203-C8D8-245D-CB7B646BF727}"/>
              </a:ext>
            </a:extLst>
          </p:cNvPr>
          <p:cNvSpPr/>
          <p:nvPr/>
        </p:nvSpPr>
        <p:spPr>
          <a:xfrm>
            <a:off x="9153816" y="3722776"/>
            <a:ext cx="1982311" cy="555611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solidFill>
                  <a:schemeClr val="tx1"/>
                </a:solidFill>
              </a:rPr>
              <a:t>Triparma</a:t>
            </a:r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</p:spTree>
    <p:extLst>
      <p:ext uri="{BB962C8B-B14F-4D97-AF65-F5344CB8AC3E}">
        <p14:creationId xmlns:p14="http://schemas.microsoft.com/office/powerpoint/2010/main" val="645306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420" y="154765"/>
            <a:ext cx="7083971" cy="382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04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77D14-A1FC-0EC8-96BA-2085E94FFE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6932EAD8-93B6-AEA6-3267-2F0FF27617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D4FC714C-568E-7B77-D9FC-1280C27C8D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246888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4407FD38-BBEF-109B-55C4-39F3EF1204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4628512"/>
            <a:ext cx="2926080" cy="2194560"/>
          </a:xfrm>
          <a:prstGeom prst="rect">
            <a:avLst/>
          </a:prstGeom>
        </p:spPr>
      </p:pic>
      <p:pic>
        <p:nvPicPr>
          <p:cNvPr id="3" name="Picture 2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58AEDCED-6135-859B-AAA1-EF23E467B4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44" b="29778"/>
          <a:stretch/>
        </p:blipFill>
        <p:spPr>
          <a:xfrm>
            <a:off x="0" y="0"/>
            <a:ext cx="8046720" cy="6868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724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5695D-968B-2FF7-5140-985C13D9A1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C8E92539-7936-F7E9-2679-6D5CB8BE2F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78EFA796-F229-CDEA-990A-844C03354D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246888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BBC22F15-F30C-0B34-C554-2F14C93E1D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641802"/>
            <a:ext cx="2926080" cy="2194560"/>
          </a:xfrm>
          <a:prstGeom prst="rect">
            <a:avLst/>
          </a:prstGeom>
        </p:spPr>
      </p:pic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B5A9B7F2-4D5C-9F8A-8E1F-8089D314A3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638"/>
            <a:ext cx="9271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3300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15265</TotalTime>
  <Words>368</Words>
  <Application>Microsoft Office PowerPoint</Application>
  <PresentationFormat>Widescreen</PresentationFormat>
  <Paragraphs>178</Paragraphs>
  <Slides>27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Aptos</vt:lpstr>
      <vt:lpstr>Aptos Display</vt:lpstr>
      <vt:lpstr>Arial</vt:lpstr>
      <vt:lpstr>DejaVu Sans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Johnson</dc:creator>
  <cp:lastModifiedBy>Kyle Johnson</cp:lastModifiedBy>
  <cp:revision>89</cp:revision>
  <dcterms:created xsi:type="dcterms:W3CDTF">2025-03-18T16:01:18Z</dcterms:created>
  <dcterms:modified xsi:type="dcterms:W3CDTF">2025-05-21T19:46:22Z</dcterms:modified>
</cp:coreProperties>
</file>

<file path=docProps/thumbnail.jpeg>
</file>